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1"/>
  </p:sldMasterIdLst>
  <p:notesMasterIdLst>
    <p:notesMasterId r:id="rId27"/>
  </p:notesMasterIdLst>
  <p:handoutMasterIdLst>
    <p:handoutMasterId r:id="rId28"/>
  </p:handoutMasterIdLst>
  <p:sldIdLst>
    <p:sldId id="434" r:id="rId2"/>
    <p:sldId id="440" r:id="rId3"/>
    <p:sldId id="453" r:id="rId4"/>
    <p:sldId id="443" r:id="rId5"/>
    <p:sldId id="444" r:id="rId6"/>
    <p:sldId id="446" r:id="rId7"/>
    <p:sldId id="467" r:id="rId8"/>
    <p:sldId id="468" r:id="rId9"/>
    <p:sldId id="469" r:id="rId10"/>
    <p:sldId id="448" r:id="rId11"/>
    <p:sldId id="447" r:id="rId12"/>
    <p:sldId id="452" r:id="rId13"/>
    <p:sldId id="454" r:id="rId14"/>
    <p:sldId id="455" r:id="rId15"/>
    <p:sldId id="456" r:id="rId16"/>
    <p:sldId id="457" r:id="rId17"/>
    <p:sldId id="458" r:id="rId18"/>
    <p:sldId id="459" r:id="rId19"/>
    <p:sldId id="460" r:id="rId20"/>
    <p:sldId id="461" r:id="rId21"/>
    <p:sldId id="462" r:id="rId22"/>
    <p:sldId id="463" r:id="rId23"/>
    <p:sldId id="464" r:id="rId24"/>
    <p:sldId id="465" r:id="rId25"/>
    <p:sldId id="466" r:id="rId26"/>
  </p:sldIdLst>
  <p:sldSz cx="10058400" cy="7772400"/>
  <p:notesSz cx="9388475" cy="7102475"/>
  <p:embeddedFontLst>
    <p:embeddedFont>
      <p:font typeface="Calibri" panose="020F0502020204030204" pitchFamily="34" charset="0"/>
      <p:regular r:id="rId29"/>
      <p:bold r:id="rId30"/>
      <p:italic r:id="rId31"/>
      <p:boldItalic r:id="rId32"/>
    </p:embeddedFont>
    <p:embeddedFont>
      <p:font typeface="Helvetica47-CondensedLight" panose="020B0400000000000000" pitchFamily="34" charset="0"/>
      <p:regular r:id="rId33"/>
    </p:embeddedFont>
    <p:embeddedFont>
      <p:font typeface="Helvetica57-Condensed" panose="020B0500000000000000" pitchFamily="34"/>
      <p:regular r:id="rId34"/>
      <p:italic r:id="rId35"/>
    </p:embeddedFont>
    <p:embeddedFont>
      <p:font typeface="Helvetica67-CondensedMedium" panose="020B0600000000000000" pitchFamily="34" charset="0"/>
      <p:regular r:id="rId36"/>
      <p:italic r:id="rId37"/>
    </p:embeddedFont>
    <p:embeddedFont>
      <p:font typeface="Helvetica77-Condensed" panose="020B0800000000000000" pitchFamily="34"/>
      <p:bold r:id="rId38"/>
      <p:boldItalic r:id="rId39"/>
    </p:embeddedFont>
    <p:embeddedFont>
      <p:font typeface="Helvetica87-CondensedHeavy" panose="020B0A00000000000000" pitchFamily="34"/>
      <p:bold r:id="rId40"/>
      <p:boldItalic r:id="rId41"/>
    </p:embeddedFont>
    <p:embeddedFont>
      <p:font typeface="Helvetica97-CondensedBlack" panose="020B0A00000000000000" pitchFamily="34"/>
      <p:bold r:id="rId42"/>
      <p:boldItalic r:id="rId43"/>
    </p:embeddedFont>
  </p:embeddedFontLst>
  <p:defaultText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AFC"/>
    <a:srgbClr val="F9FCFF"/>
    <a:srgbClr val="E6D258"/>
    <a:srgbClr val="DDB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2" autoAdjust="0"/>
    <p:restoredTop sz="94691" autoAdjust="0"/>
  </p:normalViewPr>
  <p:slideViewPr>
    <p:cSldViewPr>
      <p:cViewPr varScale="1">
        <p:scale>
          <a:sx n="133" d="100"/>
          <a:sy n="133" d="100"/>
        </p:scale>
        <p:origin x="224" y="1544"/>
      </p:cViewPr>
      <p:guideLst>
        <p:guide orient="horz" pos="2448"/>
        <p:guide pos="3168"/>
      </p:guideLst>
    </p:cSldViewPr>
  </p:slideViewPr>
  <p:outlineViewPr>
    <p:cViewPr>
      <p:scale>
        <a:sx n="33" d="100"/>
        <a:sy n="33" d="100"/>
      </p:scale>
      <p:origin x="36" y="0"/>
    </p:cViewPr>
  </p:outlineViewPr>
  <p:notesTextViewPr>
    <p:cViewPr>
      <p:scale>
        <a:sx n="100" d="100"/>
        <a:sy n="100" d="100"/>
      </p:scale>
      <p:origin x="0" y="0"/>
    </p:cViewPr>
  </p:notesTextViewPr>
  <p:notesViewPr>
    <p:cSldViewPr>
      <p:cViewPr varScale="1">
        <p:scale>
          <a:sx n="89" d="100"/>
          <a:sy n="89" d="100"/>
        </p:scale>
        <p:origin x="109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263B4B-3BE4-45D6-96C0-CAD2AE40DAEB}"/>
              </a:ext>
            </a:extLst>
          </p:cNvPr>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7EF1D5-9958-4D1F-B97A-B64E99B3DED7}"/>
              </a:ext>
            </a:extLst>
          </p:cNvPr>
          <p:cNvSpPr>
            <a:spLocks noGrp="1"/>
          </p:cNvSpPr>
          <p:nvPr>
            <p:ph type="dt" sz="quarter" idx="1"/>
          </p:nvPr>
        </p:nvSpPr>
        <p:spPr>
          <a:xfrm>
            <a:off x="5318125" y="0"/>
            <a:ext cx="4068763" cy="355600"/>
          </a:xfrm>
          <a:prstGeom prst="rect">
            <a:avLst/>
          </a:prstGeom>
        </p:spPr>
        <p:txBody>
          <a:bodyPr vert="horz" lIns="91440" tIns="45720" rIns="91440" bIns="45720" rtlCol="0"/>
          <a:lstStyle>
            <a:lvl1pPr algn="r">
              <a:defRPr sz="1200"/>
            </a:lvl1pPr>
          </a:lstStyle>
          <a:p>
            <a:fld id="{E63DE015-C123-4870-9422-0DEBF24AE68E}" type="datetimeFigureOut">
              <a:rPr lang="en-US" smtClean="0"/>
              <a:pPr/>
              <a:t>1/25/24</a:t>
            </a:fld>
            <a:endParaRPr lang="en-US"/>
          </a:p>
        </p:txBody>
      </p:sp>
      <p:sp>
        <p:nvSpPr>
          <p:cNvPr id="4" name="Footer Placeholder 3">
            <a:extLst>
              <a:ext uri="{FF2B5EF4-FFF2-40B4-BE49-F238E27FC236}">
                <a16:creationId xmlns:a16="http://schemas.microsoft.com/office/drawing/2014/main" id="{EDE211CC-B31A-4276-BB7F-48AAC0CDB348}"/>
              </a:ext>
            </a:extLst>
          </p:cNvPr>
          <p:cNvSpPr>
            <a:spLocks noGrp="1"/>
          </p:cNvSpPr>
          <p:nvPr>
            <p:ph type="ftr" sz="quarter" idx="2"/>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A8FB49-627F-47E1-BD61-A69B1DA35F90}"/>
              </a:ext>
            </a:extLst>
          </p:cNvPr>
          <p:cNvSpPr>
            <a:spLocks noGrp="1"/>
          </p:cNvSpPr>
          <p:nvPr>
            <p:ph type="sldNum" sz="quarter" idx="3"/>
          </p:nvPr>
        </p:nvSpPr>
        <p:spPr>
          <a:xfrm>
            <a:off x="5318125" y="6746875"/>
            <a:ext cx="4068763" cy="355600"/>
          </a:xfrm>
          <a:prstGeom prst="rect">
            <a:avLst/>
          </a:prstGeom>
        </p:spPr>
        <p:txBody>
          <a:bodyPr vert="horz" lIns="91440" tIns="45720" rIns="91440" bIns="45720" rtlCol="0" anchor="b"/>
          <a:lstStyle>
            <a:lvl1pPr algn="r">
              <a:defRPr sz="1200"/>
            </a:lvl1pPr>
          </a:lstStyle>
          <a:p>
            <a:fld id="{ABA5B068-7932-4D04-8461-E7AAF5705E3F}" type="slidenum">
              <a:rPr lang="en-US" smtClean="0"/>
              <a:pPr/>
              <a:t>‹#›</a:t>
            </a:fld>
            <a:endParaRPr lang="en-US"/>
          </a:p>
        </p:txBody>
      </p:sp>
    </p:spTree>
    <p:extLst>
      <p:ext uri="{BB962C8B-B14F-4D97-AF65-F5344CB8AC3E}">
        <p14:creationId xmlns:p14="http://schemas.microsoft.com/office/powerpoint/2010/main" val="401538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68338" cy="355124"/>
          </a:xfrm>
          <a:prstGeom prst="rect">
            <a:avLst/>
          </a:prstGeom>
        </p:spPr>
        <p:txBody>
          <a:bodyPr vert="horz" lIns="94218" tIns="47108" rIns="94218" bIns="47108" rtlCol="0"/>
          <a:lstStyle>
            <a:lvl1pPr algn="l">
              <a:defRPr sz="1200"/>
            </a:lvl1pPr>
          </a:lstStyle>
          <a:p>
            <a:endParaRPr lang="en-CA"/>
          </a:p>
        </p:txBody>
      </p:sp>
      <p:sp>
        <p:nvSpPr>
          <p:cNvPr id="3" name="Date Placeholder 2"/>
          <p:cNvSpPr>
            <a:spLocks noGrp="1"/>
          </p:cNvSpPr>
          <p:nvPr>
            <p:ph type="dt" idx="1"/>
          </p:nvPr>
        </p:nvSpPr>
        <p:spPr>
          <a:xfrm>
            <a:off x="5317965" y="0"/>
            <a:ext cx="4068338" cy="355124"/>
          </a:xfrm>
          <a:prstGeom prst="rect">
            <a:avLst/>
          </a:prstGeom>
        </p:spPr>
        <p:txBody>
          <a:bodyPr vert="horz" lIns="94218" tIns="47108" rIns="94218" bIns="47108" rtlCol="0"/>
          <a:lstStyle>
            <a:lvl1pPr algn="r">
              <a:defRPr sz="1200"/>
            </a:lvl1pPr>
          </a:lstStyle>
          <a:p>
            <a:fld id="{AAFBDEB9-4B93-4727-8ECF-BC80584DF933}" type="datetimeFigureOut">
              <a:rPr lang="en-US" smtClean="0"/>
              <a:pPr/>
              <a:t>1/25/24</a:t>
            </a:fld>
            <a:endParaRPr lang="en-CA"/>
          </a:p>
        </p:txBody>
      </p:sp>
      <p:sp>
        <p:nvSpPr>
          <p:cNvPr id="4" name="Slide Image Placeholder 3"/>
          <p:cNvSpPr>
            <a:spLocks noGrp="1" noRot="1" noChangeAspect="1"/>
          </p:cNvSpPr>
          <p:nvPr>
            <p:ph type="sldImg" idx="2"/>
          </p:nvPr>
        </p:nvSpPr>
        <p:spPr>
          <a:xfrm>
            <a:off x="2971800" y="533400"/>
            <a:ext cx="3444875" cy="2662238"/>
          </a:xfrm>
          <a:prstGeom prst="rect">
            <a:avLst/>
          </a:prstGeom>
          <a:noFill/>
          <a:ln w="12700">
            <a:solidFill>
              <a:prstClr val="black"/>
            </a:solidFill>
          </a:ln>
        </p:spPr>
        <p:txBody>
          <a:bodyPr vert="horz" lIns="94218" tIns="47108" rIns="94218" bIns="47108" rtlCol="0" anchor="ctr"/>
          <a:lstStyle/>
          <a:p>
            <a:endParaRPr lang="en-CA"/>
          </a:p>
        </p:txBody>
      </p:sp>
      <p:sp>
        <p:nvSpPr>
          <p:cNvPr id="5" name="Notes Placeholder 4"/>
          <p:cNvSpPr>
            <a:spLocks noGrp="1"/>
          </p:cNvSpPr>
          <p:nvPr>
            <p:ph type="body" sz="quarter" idx="3"/>
          </p:nvPr>
        </p:nvSpPr>
        <p:spPr>
          <a:xfrm>
            <a:off x="938850" y="3373678"/>
            <a:ext cx="7510779" cy="3196113"/>
          </a:xfrm>
          <a:prstGeom prst="rect">
            <a:avLst/>
          </a:prstGeom>
        </p:spPr>
        <p:txBody>
          <a:bodyPr vert="horz" lIns="94218" tIns="47108" rIns="94218" bIns="471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3" y="6746119"/>
            <a:ext cx="4068338" cy="355124"/>
          </a:xfrm>
          <a:prstGeom prst="rect">
            <a:avLst/>
          </a:prstGeom>
        </p:spPr>
        <p:txBody>
          <a:bodyPr vert="horz" lIns="94218" tIns="47108" rIns="94218" bIns="47108" rtlCol="0" anchor="b"/>
          <a:lstStyle>
            <a:lvl1pPr algn="l">
              <a:defRPr sz="1200"/>
            </a:lvl1pPr>
          </a:lstStyle>
          <a:p>
            <a:endParaRPr lang="en-CA"/>
          </a:p>
        </p:txBody>
      </p:sp>
      <p:sp>
        <p:nvSpPr>
          <p:cNvPr id="7" name="Slide Number Placeholder 6"/>
          <p:cNvSpPr>
            <a:spLocks noGrp="1"/>
          </p:cNvSpPr>
          <p:nvPr>
            <p:ph type="sldNum" sz="quarter" idx="5"/>
          </p:nvPr>
        </p:nvSpPr>
        <p:spPr>
          <a:xfrm>
            <a:off x="5317965" y="6746119"/>
            <a:ext cx="4068338" cy="355124"/>
          </a:xfrm>
          <a:prstGeom prst="rect">
            <a:avLst/>
          </a:prstGeom>
        </p:spPr>
        <p:txBody>
          <a:bodyPr vert="horz" lIns="94218" tIns="47108" rIns="94218" bIns="47108" rtlCol="0" anchor="b"/>
          <a:lstStyle>
            <a:lvl1pPr algn="r">
              <a:defRPr sz="1200"/>
            </a:lvl1pPr>
          </a:lstStyle>
          <a:p>
            <a:fld id="{20E348C0-D75F-4272-81F0-C75EB37EA8D4}" type="slidenum">
              <a:rPr lang="en-CA" smtClean="0"/>
              <a:pPr/>
              <a:t>‹#›</a:t>
            </a:fld>
            <a:endParaRPr lang="en-CA"/>
          </a:p>
        </p:txBody>
      </p:sp>
    </p:spTree>
    <p:extLst>
      <p:ext uri="{BB962C8B-B14F-4D97-AF65-F5344CB8AC3E}">
        <p14:creationId xmlns:p14="http://schemas.microsoft.com/office/powerpoint/2010/main" val="315297675"/>
      </p:ext>
    </p:extLst>
  </p:cSld>
  <p:clrMap bg1="lt1" tx1="dk1" bg2="lt2" tx2="dk2" accent1="accent1" accent2="accent2" accent3="accent3" accent4="accent4" accent5="accent5" accent6="accent6" hlink="hlink" folHlink="folHlink"/>
  <p:notesStyle>
    <a:lvl1pPr marL="0" algn="l" defTabSz="1018705" rtl="0" eaLnBrk="1" latinLnBrk="0" hangingPunct="1">
      <a:defRPr sz="1300" kern="1200">
        <a:solidFill>
          <a:schemeClr val="tx1"/>
        </a:solidFill>
        <a:latin typeface="+mn-lt"/>
        <a:ea typeface="+mn-ea"/>
        <a:cs typeface="+mn-cs"/>
      </a:defRPr>
    </a:lvl1pPr>
    <a:lvl2pPr marL="509352" algn="l" defTabSz="1018705" rtl="0" eaLnBrk="1" latinLnBrk="0" hangingPunct="1">
      <a:defRPr sz="1300" kern="1200">
        <a:solidFill>
          <a:schemeClr val="tx1"/>
        </a:solidFill>
        <a:latin typeface="+mn-lt"/>
        <a:ea typeface="+mn-ea"/>
        <a:cs typeface="+mn-cs"/>
      </a:defRPr>
    </a:lvl2pPr>
    <a:lvl3pPr marL="1018705" algn="l" defTabSz="1018705" rtl="0" eaLnBrk="1" latinLnBrk="0" hangingPunct="1">
      <a:defRPr sz="1300" kern="1200">
        <a:solidFill>
          <a:schemeClr val="tx1"/>
        </a:solidFill>
        <a:latin typeface="+mn-lt"/>
        <a:ea typeface="+mn-ea"/>
        <a:cs typeface="+mn-cs"/>
      </a:defRPr>
    </a:lvl3pPr>
    <a:lvl4pPr marL="1528058" algn="l" defTabSz="1018705" rtl="0" eaLnBrk="1" latinLnBrk="0" hangingPunct="1">
      <a:defRPr sz="1300" kern="1200">
        <a:solidFill>
          <a:schemeClr val="tx1"/>
        </a:solidFill>
        <a:latin typeface="+mn-lt"/>
        <a:ea typeface="+mn-ea"/>
        <a:cs typeface="+mn-cs"/>
      </a:defRPr>
    </a:lvl4pPr>
    <a:lvl5pPr marL="2037411" algn="l" defTabSz="1018705" rtl="0" eaLnBrk="1" latinLnBrk="0" hangingPunct="1">
      <a:defRPr sz="1300" kern="1200">
        <a:solidFill>
          <a:schemeClr val="tx1"/>
        </a:solidFill>
        <a:latin typeface="+mn-lt"/>
        <a:ea typeface="+mn-ea"/>
        <a:cs typeface="+mn-cs"/>
      </a:defRPr>
    </a:lvl5pPr>
    <a:lvl6pPr marL="2546764" algn="l" defTabSz="1018705" rtl="0" eaLnBrk="1" latinLnBrk="0" hangingPunct="1">
      <a:defRPr sz="1300" kern="1200">
        <a:solidFill>
          <a:schemeClr val="tx1"/>
        </a:solidFill>
        <a:latin typeface="+mn-lt"/>
        <a:ea typeface="+mn-ea"/>
        <a:cs typeface="+mn-cs"/>
      </a:defRPr>
    </a:lvl6pPr>
    <a:lvl7pPr marL="3056116" algn="l" defTabSz="1018705" rtl="0" eaLnBrk="1" latinLnBrk="0" hangingPunct="1">
      <a:defRPr sz="1300" kern="1200">
        <a:solidFill>
          <a:schemeClr val="tx1"/>
        </a:solidFill>
        <a:latin typeface="+mn-lt"/>
        <a:ea typeface="+mn-ea"/>
        <a:cs typeface="+mn-cs"/>
      </a:defRPr>
    </a:lvl7pPr>
    <a:lvl8pPr marL="3565469" algn="l" defTabSz="1018705" rtl="0" eaLnBrk="1" latinLnBrk="0" hangingPunct="1">
      <a:defRPr sz="1300" kern="1200">
        <a:solidFill>
          <a:schemeClr val="tx1"/>
        </a:solidFill>
        <a:latin typeface="+mn-lt"/>
        <a:ea typeface="+mn-ea"/>
        <a:cs typeface="+mn-cs"/>
      </a:defRPr>
    </a:lvl8pPr>
    <a:lvl9pPr marL="4074821" algn="l" defTabSz="10187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E348C0-D75F-4272-81F0-C75EB37EA8D4}"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E348C0-D75F-4272-81F0-C75EB37EA8D4}"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E348C0-D75F-4272-81F0-C75EB37EA8D4}" type="slidenum">
              <a:rPr lang="en-CA" smtClean="0"/>
              <a:pPr/>
              <a:t>3</a:t>
            </a:fld>
            <a:endParaRPr lang="en-CA"/>
          </a:p>
        </p:txBody>
      </p:sp>
    </p:spTree>
    <p:extLst>
      <p:ext uri="{BB962C8B-B14F-4D97-AF65-F5344CB8AC3E}">
        <p14:creationId xmlns:p14="http://schemas.microsoft.com/office/powerpoint/2010/main" val="138090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E348C0-D75F-4272-81F0-C75EB37EA8D4}" type="slidenum">
              <a:rPr lang="en-CA" smtClean="0"/>
              <a:pPr/>
              <a:t>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Picture Placeholder 18"/>
          <p:cNvSpPr>
            <a:spLocks noGrp="1"/>
          </p:cNvSpPr>
          <p:nvPr>
            <p:ph type="pic" sz="quarter" idx="15" hasCustomPrompt="1"/>
          </p:nvPr>
        </p:nvSpPr>
        <p:spPr>
          <a:xfrm>
            <a:off x="3048000" y="2819400"/>
            <a:ext cx="3962400" cy="1828800"/>
          </a:xfrm>
          <a:prstGeom prst="rect">
            <a:avLst/>
          </a:prstGeom>
        </p:spPr>
        <p:txBody>
          <a:bodyPr anchor="ctr"/>
          <a:lstStyle>
            <a:lvl1pPr marL="0" indent="0" algn="ctr">
              <a:buNone/>
              <a:defRPr sz="2800"/>
            </a:lvl1pPr>
          </a:lstStyle>
          <a:p>
            <a:r>
              <a:rPr lang="en-US" dirty="0"/>
              <a:t>(Customer logo)</a:t>
            </a:r>
          </a:p>
        </p:txBody>
      </p:sp>
      <p:pic>
        <p:nvPicPr>
          <p:cNvPr id="13" name="Picture 12" descr="Store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993" y="975360"/>
            <a:ext cx="2240363" cy="792480"/>
          </a:xfrm>
          <a:prstGeom prst="rect">
            <a:avLst/>
          </a:prstGeom>
        </p:spPr>
      </p:pic>
      <p:sp>
        <p:nvSpPr>
          <p:cNvPr id="3" name="Text Placeholder 2"/>
          <p:cNvSpPr>
            <a:spLocks noGrp="1"/>
          </p:cNvSpPr>
          <p:nvPr>
            <p:ph type="body" sz="quarter" idx="16"/>
          </p:nvPr>
        </p:nvSpPr>
        <p:spPr>
          <a:xfrm>
            <a:off x="2286000" y="4876800"/>
            <a:ext cx="5486400" cy="1200329"/>
          </a:xfrm>
          <a:prstGeom prst="rect">
            <a:avLst/>
          </a:prstGeom>
        </p:spPr>
        <p:txBody>
          <a:bodyPr>
            <a:spAutoFit/>
          </a:bodyPr>
          <a:lstStyle>
            <a:lvl1pPr marL="0" indent="0" algn="ctr">
              <a:buNone/>
              <a:defRPr>
                <a:latin typeface="Helvetica87-CondensedHeavy" pitchFamily="34" charset="0"/>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ull Slide">
    <p:spTree>
      <p:nvGrpSpPr>
        <p:cNvPr id="1" name=""/>
        <p:cNvGrpSpPr/>
        <p:nvPr/>
      </p:nvGrpSpPr>
      <p:grpSpPr>
        <a:xfrm>
          <a:off x="0" y="0"/>
          <a:ext cx="0" cy="0"/>
          <a:chOff x="0" y="0"/>
          <a:chExt cx="0" cy="0"/>
        </a:xfrm>
      </p:grpSpPr>
      <p:sp>
        <p:nvSpPr>
          <p:cNvPr id="7" name="Text Placeholder 14"/>
          <p:cNvSpPr>
            <a:spLocks noGrp="1"/>
          </p:cNvSpPr>
          <p:nvPr>
            <p:ph type="body" sz="quarter" idx="13" hasCustomPrompt="1"/>
          </p:nvPr>
        </p:nvSpPr>
        <p:spPr>
          <a:xfrm>
            <a:off x="457200" y="1130808"/>
            <a:ext cx="3429000" cy="850392"/>
          </a:xfrm>
          <a:prstGeom prst="rect">
            <a:avLst/>
          </a:prstGeom>
          <a:noFill/>
        </p:spPr>
        <p:txBody>
          <a:bodyPr wrap="square" lIns="91440" tIns="45720" anchor="b">
            <a:noAutofit/>
          </a:bodyPr>
          <a:lstStyle>
            <a:lvl1pPr marL="0" marR="0" indent="0" algn="l" defTabSz="1018705" rtl="0" eaLnBrk="1" fontAlgn="auto" latinLnBrk="0" hangingPunct="1">
              <a:lnSpc>
                <a:spcPct val="70000"/>
              </a:lnSpc>
              <a:spcBef>
                <a:spcPct val="20000"/>
              </a:spcBef>
              <a:spcAft>
                <a:spcPts val="0"/>
              </a:spcAft>
              <a:buClrTx/>
              <a:buSzTx/>
              <a:buFont typeface="Arial" pitchFamily="34" charset="0"/>
              <a:buNone/>
              <a:tabLst/>
              <a:defRPr sz="2800" baseline="0">
                <a:solidFill>
                  <a:schemeClr val="tx1"/>
                </a:solidFill>
                <a:latin typeface="Helvetica97-CondensedBlack" panose="020B0A00000000000000" pitchFamily="34" charset="0"/>
              </a:defRPr>
            </a:lvl1pPr>
            <a:lvl2pPr>
              <a:defRPr sz="5000">
                <a:latin typeface="Helvetica87-CondensedHeavy" panose="020B0A00000000000000" pitchFamily="34" charset="0"/>
              </a:defRPr>
            </a:lvl2pPr>
            <a:lvl3pPr>
              <a:defRPr sz="5000">
                <a:latin typeface="Helvetica87-CondensedHeavy" panose="020B0A00000000000000" pitchFamily="34" charset="0"/>
              </a:defRPr>
            </a:lvl3pPr>
            <a:lvl4pPr>
              <a:defRPr sz="5000">
                <a:latin typeface="Helvetica87-CondensedHeavy" panose="020B0A00000000000000" pitchFamily="34" charset="0"/>
              </a:defRPr>
            </a:lvl4pPr>
            <a:lvl5pPr>
              <a:defRPr sz="5000">
                <a:latin typeface="Helvetica87-CondensedHeavy" panose="020B0A00000000000000" pitchFamily="34" charset="0"/>
              </a:defRPr>
            </a:lvl5pPr>
          </a:lstStyle>
          <a:p>
            <a:pPr lvl="0"/>
            <a:r>
              <a:rPr lang="en-US" dirty="0"/>
              <a:t>ITEM TITLE</a:t>
            </a:r>
          </a:p>
          <a:p>
            <a:pPr lvl="0"/>
            <a:r>
              <a:rPr lang="en-US" dirty="0"/>
              <a:t>ITEM TITLE</a:t>
            </a:r>
          </a:p>
        </p:txBody>
      </p:sp>
      <p:sp>
        <p:nvSpPr>
          <p:cNvPr id="8" name="Text Placeholder 16"/>
          <p:cNvSpPr>
            <a:spLocks noGrp="1"/>
          </p:cNvSpPr>
          <p:nvPr>
            <p:ph type="body" sz="quarter" idx="14" hasCustomPrompt="1"/>
          </p:nvPr>
        </p:nvSpPr>
        <p:spPr>
          <a:xfrm>
            <a:off x="457200" y="2013884"/>
            <a:ext cx="3429000" cy="338554"/>
          </a:xfrm>
          <a:prstGeom prst="rect">
            <a:avLst/>
          </a:prstGeom>
          <a:noFill/>
        </p:spPr>
        <p:txBody>
          <a:bodyPr wrap="square" lIns="91440" tIns="45720" anchor="t" anchorCtr="0">
            <a:normAutofit/>
          </a:bodyPr>
          <a:lstStyle>
            <a:lvl1pPr marL="0" indent="0">
              <a:buNone/>
              <a:defRPr sz="1600" b="1" baseline="0">
                <a:solidFill>
                  <a:schemeClr val="accent5"/>
                </a:solidFill>
                <a:latin typeface="Helvetica47-CondensedLight" pitchFamily="34" charset="0"/>
              </a:defRPr>
            </a:lvl1pPr>
            <a:lvl2pPr>
              <a:defRPr sz="2800">
                <a:latin typeface="Helvetica67-CondensedMedium" panose="020B0600000000000000" pitchFamily="34" charset="0"/>
              </a:defRPr>
            </a:lvl2pPr>
            <a:lvl3pPr>
              <a:defRPr sz="2800">
                <a:latin typeface="Helvetica67-CondensedMedium" panose="020B0600000000000000" pitchFamily="34" charset="0"/>
              </a:defRPr>
            </a:lvl3pPr>
            <a:lvl4pPr>
              <a:defRPr sz="2800">
                <a:latin typeface="Helvetica67-CondensedMedium" panose="020B0600000000000000" pitchFamily="34" charset="0"/>
              </a:defRPr>
            </a:lvl4pPr>
            <a:lvl5pPr>
              <a:defRPr sz="2800">
                <a:latin typeface="Helvetica67-CondensedMedium" panose="020B0600000000000000" pitchFamily="34" charset="0"/>
              </a:defRPr>
            </a:lvl5pPr>
          </a:lstStyle>
          <a:p>
            <a:pPr lvl="0"/>
            <a:r>
              <a:rPr lang="en-US" dirty="0"/>
              <a:t>Sub TITLE</a:t>
            </a:r>
          </a:p>
        </p:txBody>
      </p:sp>
      <p:sp>
        <p:nvSpPr>
          <p:cNvPr id="9" name="Picture Placeholder 18"/>
          <p:cNvSpPr>
            <a:spLocks noGrp="1"/>
          </p:cNvSpPr>
          <p:nvPr>
            <p:ph type="pic" sz="quarter" idx="15" hasCustomPrompt="1"/>
          </p:nvPr>
        </p:nvSpPr>
        <p:spPr>
          <a:xfrm>
            <a:off x="6705600" y="467917"/>
            <a:ext cx="2895600" cy="685800"/>
          </a:xfrm>
          <a:prstGeom prst="rect">
            <a:avLst/>
          </a:prstGeom>
        </p:spPr>
        <p:txBody>
          <a:bodyPr anchor="ctr"/>
          <a:lstStyle>
            <a:lvl1pPr marL="0" indent="0" algn="r">
              <a:buNone/>
              <a:defRPr sz="2800"/>
            </a:lvl1pPr>
          </a:lstStyle>
          <a:p>
            <a:r>
              <a:rPr lang="en-US" dirty="0"/>
              <a:t>(Customer logo)</a:t>
            </a:r>
          </a:p>
        </p:txBody>
      </p:sp>
      <p:sp>
        <p:nvSpPr>
          <p:cNvPr id="10" name="Text Placeholder 20"/>
          <p:cNvSpPr>
            <a:spLocks noGrp="1"/>
          </p:cNvSpPr>
          <p:nvPr>
            <p:ph type="body" sz="quarter" idx="16" hasCustomPrompt="1"/>
          </p:nvPr>
        </p:nvSpPr>
        <p:spPr>
          <a:xfrm>
            <a:off x="457200" y="2468904"/>
            <a:ext cx="3429000" cy="1797206"/>
          </a:xfrm>
          <a:prstGeom prst="rect">
            <a:avLst/>
          </a:prstGeom>
          <a:noFill/>
        </p:spPr>
        <p:txBody>
          <a:bodyPr wrap="square" lIns="182880" tIns="182880" rIns="182880" bIns="182880">
            <a:noAutofit/>
          </a:bodyPr>
          <a:lstStyle>
            <a:lvl1pPr marL="169863" marR="0" indent="-169863" algn="l" defTabSz="914400" rtl="0" eaLnBrk="1" fontAlgn="auto" latinLnBrk="0" hangingPunct="1">
              <a:lnSpc>
                <a:spcPts val="1500"/>
              </a:lnSpc>
              <a:spcBef>
                <a:spcPct val="20000"/>
              </a:spcBef>
              <a:spcAft>
                <a:spcPts val="0"/>
              </a:spcAft>
              <a:buClrTx/>
              <a:buSzPct val="165000"/>
              <a:buFont typeface="Arial" pitchFamily="34" charset="0"/>
              <a:buChar char="•"/>
              <a:tabLst/>
              <a:defRPr sz="1100">
                <a:latin typeface="Helvetica57-Condensed" panose="020B0500000000000000" pitchFamily="34" charset="0"/>
              </a:defRPr>
            </a:lvl1pPr>
          </a:lstStyle>
          <a:p>
            <a:pPr lvl="0"/>
            <a:r>
              <a:rPr lang="en-US" dirty="0"/>
              <a:t>Feature</a:t>
            </a:r>
          </a:p>
          <a:p>
            <a:pPr lvl="0"/>
            <a:r>
              <a:rPr lang="en-US" dirty="0"/>
              <a:t>Feature</a:t>
            </a:r>
          </a:p>
          <a:p>
            <a:pPr lvl="0"/>
            <a:r>
              <a:rPr lang="en-US" dirty="0"/>
              <a:t>Feature</a:t>
            </a:r>
          </a:p>
          <a:p>
            <a:pPr lvl="0"/>
            <a:r>
              <a:rPr lang="en-US" dirty="0"/>
              <a:t>Feature</a:t>
            </a:r>
          </a:p>
          <a:p>
            <a:pPr lvl="0"/>
            <a:r>
              <a:rPr lang="en-US" dirty="0"/>
              <a:t>Feature</a:t>
            </a:r>
          </a:p>
          <a:p>
            <a:pPr marL="169863" marR="0" lvl="0" indent="-169863" algn="l" defTabSz="914400" rtl="0" eaLnBrk="1" fontAlgn="auto" latinLnBrk="0" hangingPunct="1">
              <a:lnSpc>
                <a:spcPts val="1500"/>
              </a:lnSpc>
              <a:spcBef>
                <a:spcPct val="20000"/>
              </a:spcBef>
              <a:spcAft>
                <a:spcPts val="0"/>
              </a:spcAft>
              <a:buClrTx/>
              <a:buSzPct val="165000"/>
              <a:buFont typeface="Arial" pitchFamily="34" charset="0"/>
              <a:buChar char="•"/>
              <a:tabLst/>
              <a:defRPr/>
            </a:pPr>
            <a:r>
              <a:rPr lang="en-US" dirty="0"/>
              <a:t>Feature</a:t>
            </a:r>
          </a:p>
          <a:p>
            <a:pPr lvl="0"/>
            <a:r>
              <a:rPr lang="en-US" dirty="0"/>
              <a:t>Feature</a:t>
            </a:r>
          </a:p>
        </p:txBody>
      </p:sp>
      <p:sp>
        <p:nvSpPr>
          <p:cNvPr id="11" name="Picture Placeholder 22"/>
          <p:cNvSpPr>
            <a:spLocks noGrp="1" noChangeAspect="1"/>
          </p:cNvSpPr>
          <p:nvPr>
            <p:ph type="pic" sz="quarter" idx="17" hasCustomPrompt="1"/>
          </p:nvPr>
        </p:nvSpPr>
        <p:spPr>
          <a:xfrm>
            <a:off x="4084114" y="1301005"/>
            <a:ext cx="5517086" cy="4953000"/>
          </a:xfrm>
          <a:prstGeom prst="rect">
            <a:avLst/>
          </a:prstGeom>
          <a:noFill/>
        </p:spPr>
        <p:txBody>
          <a:bodyPr wrap="square" anchor="ctr">
            <a:normAutofit/>
          </a:bodyPr>
          <a:lstStyle>
            <a:lvl1pPr marL="0" indent="0" algn="ctr">
              <a:buNone/>
              <a:defRPr baseline="0"/>
            </a:lvl1pPr>
          </a:lstStyle>
          <a:p>
            <a:r>
              <a:rPr lang="en-US" dirty="0"/>
              <a:t>(Insert item image here)</a:t>
            </a:r>
          </a:p>
        </p:txBody>
      </p:sp>
      <p:pic>
        <p:nvPicPr>
          <p:cNvPr id="13" name="Picture 12" descr="Store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493" y="484414"/>
            <a:ext cx="1594107" cy="563881"/>
          </a:xfrm>
          <a:prstGeom prst="rect">
            <a:avLst/>
          </a:prstGeom>
        </p:spPr>
      </p:pic>
      <p:sp>
        <p:nvSpPr>
          <p:cNvPr id="3" name="Table Placeholder 2">
            <a:extLst>
              <a:ext uri="{FF2B5EF4-FFF2-40B4-BE49-F238E27FC236}">
                <a16:creationId xmlns:a16="http://schemas.microsoft.com/office/drawing/2014/main" id="{09F10B47-4582-4CA6-B3F2-F885D39CCD2E}"/>
              </a:ext>
            </a:extLst>
          </p:cNvPr>
          <p:cNvSpPr>
            <a:spLocks noGrp="1"/>
          </p:cNvSpPr>
          <p:nvPr>
            <p:ph type="tbl" sz="quarter" idx="19"/>
          </p:nvPr>
        </p:nvSpPr>
        <p:spPr>
          <a:xfrm>
            <a:off x="457200" y="6401294"/>
            <a:ext cx="9144000" cy="913906"/>
          </a:xfrm>
          <a:prstGeom prst="rect">
            <a:avLst/>
          </a:prstGeom>
        </p:spPr>
        <p:txBody>
          <a:bodyPr/>
          <a:lstStyle>
            <a:lvl1pPr>
              <a:defRPr sz="1000">
                <a:latin typeface="Helvetica67-CondensedMedium" panose="020B0600000000000000" pitchFamily="34" charset="0"/>
              </a:defRPr>
            </a:lvl1pPr>
          </a:lstStyle>
          <a:p>
            <a:endParaRPr lang="en-US" dirty="0"/>
          </a:p>
        </p:txBody>
      </p:sp>
      <p:sp>
        <p:nvSpPr>
          <p:cNvPr id="18" name="Content Placeholder 17">
            <a:extLst>
              <a:ext uri="{FF2B5EF4-FFF2-40B4-BE49-F238E27FC236}">
                <a16:creationId xmlns:a16="http://schemas.microsoft.com/office/drawing/2014/main" id="{CE046403-FE43-48F3-83A5-BD65B3B9A6A3}"/>
              </a:ext>
            </a:extLst>
          </p:cNvPr>
          <p:cNvSpPr>
            <a:spLocks noGrp="1"/>
          </p:cNvSpPr>
          <p:nvPr>
            <p:ph sz="quarter" idx="21" hasCustomPrompt="1"/>
          </p:nvPr>
        </p:nvSpPr>
        <p:spPr>
          <a:xfrm>
            <a:off x="457200" y="4375692"/>
            <a:ext cx="3429000" cy="1901952"/>
          </a:xfrm>
          <a:prstGeom prst="rect">
            <a:avLst/>
          </a:prstGeom>
        </p:spPr>
        <p:txBody>
          <a:bodyPr anchor="b"/>
          <a:lstStyle>
            <a:lvl1pPr marL="0" indent="0">
              <a:buFontTx/>
              <a:buNone/>
              <a:defRPr lang="en-US" sz="1100" kern="1200" dirty="0">
                <a:solidFill>
                  <a:srgbClr val="C00000"/>
                </a:solidFill>
                <a:latin typeface="Helvetica67-CondensedMedium" panose="020B0600000000000000" pitchFamily="34" charset="0"/>
                <a:ea typeface="+mn-ea"/>
                <a:cs typeface="+mn-cs"/>
              </a:defRPr>
            </a:lvl1pPr>
            <a:lvl2pPr marL="382015" indent="-382015">
              <a:defRPr/>
            </a:lvl2pPr>
            <a:lvl3pPr marL="382015" indent="-382015">
              <a:defRPr/>
            </a:lvl3pPr>
            <a:lvl4pPr marL="382015" indent="-382015">
              <a:defRPr/>
            </a:lvl4pPr>
            <a:lvl5pPr marL="382015" indent="-382015">
              <a:defRPr/>
            </a:lvl5pPr>
          </a:lstStyle>
          <a:p>
            <a:pPr marL="169863" marR="0" lvl="0" indent="-169863" algn="l" defTabSz="914400" rtl="0" eaLnBrk="1" fontAlgn="auto" latinLnBrk="0" hangingPunct="1">
              <a:lnSpc>
                <a:spcPts val="1500"/>
              </a:lnSpc>
              <a:spcBef>
                <a:spcPct val="20000"/>
              </a:spcBef>
              <a:spcAft>
                <a:spcPts val="0"/>
              </a:spcAft>
              <a:buClrTx/>
              <a:buSzPct val="165000"/>
              <a:buFont typeface="Arial" pitchFamily="34" charset="0"/>
              <a:buChar char="•"/>
              <a:tabLst/>
            </a:pPr>
            <a:r>
              <a:rPr lang="en-US" dirty="0"/>
              <a:t>(Why Buy) or (Feature Image)</a:t>
            </a:r>
          </a:p>
        </p:txBody>
      </p:sp>
      <p:sp>
        <p:nvSpPr>
          <p:cNvPr id="15" name="Text Placeholder 14">
            <a:extLst>
              <a:ext uri="{FF2B5EF4-FFF2-40B4-BE49-F238E27FC236}">
                <a16:creationId xmlns:a16="http://schemas.microsoft.com/office/drawing/2014/main" id="{CBD50F51-49B6-49C8-917D-4AB78060B8F6}"/>
              </a:ext>
            </a:extLst>
          </p:cNvPr>
          <p:cNvSpPr>
            <a:spLocks noGrp="1"/>
          </p:cNvSpPr>
          <p:nvPr>
            <p:ph type="body" sz="quarter" idx="22" hasCustomPrompt="1"/>
          </p:nvPr>
        </p:nvSpPr>
        <p:spPr>
          <a:xfrm>
            <a:off x="8645490" y="6217297"/>
            <a:ext cx="955710" cy="230832"/>
          </a:xfrm>
          <a:prstGeom prst="rect">
            <a:avLst/>
          </a:prstGeom>
        </p:spPr>
        <p:txBody>
          <a:bodyPr wrap="none" anchor="ctr">
            <a:spAutoFit/>
          </a:bodyPr>
          <a:lstStyle>
            <a:lvl1pPr marL="0" indent="0" algn="r">
              <a:buNone/>
              <a:defRPr sz="900" b="1">
                <a:solidFill>
                  <a:srgbClr val="C00000"/>
                </a:solidFill>
              </a:defRPr>
            </a:lvl1pPr>
            <a:lvl2pPr marL="509352" indent="0" algn="r">
              <a:buNone/>
              <a:defRPr sz="900" b="1">
                <a:solidFill>
                  <a:srgbClr val="C00000"/>
                </a:solidFill>
              </a:defRPr>
            </a:lvl2pPr>
            <a:lvl3pPr marL="1018706" indent="0" algn="r">
              <a:buNone/>
              <a:defRPr sz="900" b="1">
                <a:solidFill>
                  <a:srgbClr val="C00000"/>
                </a:solidFill>
              </a:defRPr>
            </a:lvl3pPr>
            <a:lvl4pPr marL="1528058" indent="0" algn="r">
              <a:buNone/>
              <a:defRPr sz="900" b="1">
                <a:solidFill>
                  <a:srgbClr val="C00000"/>
                </a:solidFill>
              </a:defRPr>
            </a:lvl4pPr>
            <a:lvl5pPr marL="2037411" indent="0" algn="r">
              <a:buNone/>
              <a:defRPr sz="900" b="1">
                <a:solidFill>
                  <a:srgbClr val="C00000"/>
                </a:solidFill>
              </a:defRPr>
            </a:lvl5pPr>
          </a:lstStyle>
          <a:p>
            <a:pPr lvl="0"/>
            <a:r>
              <a:rPr lang="en-US" dirty="0"/>
              <a:t>(INSERT TERMS)</a:t>
            </a:r>
          </a:p>
        </p:txBody>
      </p:sp>
    </p:spTree>
    <p:extLst>
      <p:ext uri="{BB962C8B-B14F-4D97-AF65-F5344CB8AC3E}">
        <p14:creationId xmlns:p14="http://schemas.microsoft.com/office/powerpoint/2010/main" val="141405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Picture Placeholder 18"/>
          <p:cNvSpPr>
            <a:spLocks noGrp="1"/>
          </p:cNvSpPr>
          <p:nvPr>
            <p:ph type="pic" sz="quarter" idx="15" hasCustomPrompt="1"/>
          </p:nvPr>
        </p:nvSpPr>
        <p:spPr>
          <a:xfrm>
            <a:off x="7086600" y="685801"/>
            <a:ext cx="2286000" cy="914400"/>
          </a:xfrm>
          <a:prstGeom prst="rect">
            <a:avLst/>
          </a:prstGeom>
        </p:spPr>
        <p:txBody>
          <a:bodyPr anchor="ctr"/>
          <a:lstStyle>
            <a:lvl1pPr marL="0" indent="0" algn="ctr">
              <a:buNone/>
              <a:defRPr sz="2800"/>
            </a:lvl1pPr>
          </a:lstStyle>
          <a:p>
            <a:r>
              <a:rPr lang="en-US" dirty="0"/>
              <a:t>(Customer logo)</a:t>
            </a:r>
          </a:p>
        </p:txBody>
      </p:sp>
      <p:pic>
        <p:nvPicPr>
          <p:cNvPr id="13" name="Picture 12" descr="Store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738690"/>
            <a:ext cx="2286000" cy="808623"/>
          </a:xfrm>
          <a:prstGeom prst="rect">
            <a:avLst/>
          </a:prstGeom>
        </p:spPr>
      </p:pic>
      <p:sp>
        <p:nvSpPr>
          <p:cNvPr id="3" name="Text Placeholder 2"/>
          <p:cNvSpPr>
            <a:spLocks noGrp="1"/>
          </p:cNvSpPr>
          <p:nvPr>
            <p:ph type="body" sz="quarter" idx="16" hasCustomPrompt="1"/>
          </p:nvPr>
        </p:nvSpPr>
        <p:spPr>
          <a:xfrm>
            <a:off x="2247900" y="4114800"/>
            <a:ext cx="5562600" cy="1833131"/>
          </a:xfrm>
          <a:prstGeom prst="rect">
            <a:avLst/>
          </a:prstGeom>
        </p:spPr>
        <p:txBody>
          <a:bodyPr wrap="square">
            <a:noAutofit/>
          </a:bodyPr>
          <a:lstStyle>
            <a:lvl1pPr marL="0" indent="0" algn="l">
              <a:lnSpc>
                <a:spcPct val="70000"/>
              </a:lnSpc>
              <a:buNone/>
              <a:defRPr sz="8000">
                <a:latin typeface="Helvetica77-Condensed" panose="020B0800000000000000" pitchFamily="34" charset="0"/>
              </a:defRPr>
            </a:lvl1pPr>
          </a:lstStyle>
          <a:p>
            <a:pPr lvl="0"/>
            <a:r>
              <a:rPr lang="en-US" dirty="0"/>
              <a:t>PRESENTATION TITLE</a:t>
            </a:r>
          </a:p>
        </p:txBody>
      </p:sp>
      <p:sp>
        <p:nvSpPr>
          <p:cNvPr id="4" name="Text Placeholder 3">
            <a:extLst>
              <a:ext uri="{FF2B5EF4-FFF2-40B4-BE49-F238E27FC236}">
                <a16:creationId xmlns:a16="http://schemas.microsoft.com/office/drawing/2014/main" id="{406E6B80-2975-4E45-B82F-38C7D440FEB2}"/>
              </a:ext>
            </a:extLst>
          </p:cNvPr>
          <p:cNvSpPr>
            <a:spLocks noGrp="1"/>
          </p:cNvSpPr>
          <p:nvPr>
            <p:ph type="body" sz="quarter" idx="17" hasCustomPrompt="1"/>
          </p:nvPr>
        </p:nvSpPr>
        <p:spPr>
          <a:xfrm>
            <a:off x="2247900" y="2971800"/>
            <a:ext cx="3048000" cy="1143000"/>
          </a:xfrm>
          <a:prstGeom prst="rect">
            <a:avLst/>
          </a:prstGeom>
        </p:spPr>
        <p:txBody>
          <a:bodyPr anchor="b"/>
          <a:lstStyle>
            <a:lvl1pPr marL="0" indent="0">
              <a:lnSpc>
                <a:spcPct val="70000"/>
              </a:lnSpc>
              <a:buNone/>
              <a:defRPr lang="en-US" sz="6600" kern="1200" dirty="0" smtClean="0">
                <a:solidFill>
                  <a:schemeClr val="tx1"/>
                </a:solidFill>
                <a:latin typeface="Helvetica77-Condensed" panose="020B0800000000000000" pitchFamily="34" charset="0"/>
                <a:ea typeface="+mn-ea"/>
                <a:cs typeface="+mn-cs"/>
              </a:defRPr>
            </a:lvl1pPr>
            <a:lvl2pPr marL="509352" indent="0">
              <a:buNone/>
              <a:defRPr lang="en-US" sz="3600" kern="1200" dirty="0" smtClean="0">
                <a:solidFill>
                  <a:schemeClr val="tx1"/>
                </a:solidFill>
                <a:latin typeface="Helvetica87-CondensedHeavy" pitchFamily="34" charset="0"/>
                <a:ea typeface="+mn-ea"/>
                <a:cs typeface="+mn-cs"/>
              </a:defRPr>
            </a:lvl2pPr>
            <a:lvl3pPr marL="1018706" indent="0">
              <a:buNone/>
              <a:defRPr lang="en-US" sz="3600" kern="1200" dirty="0" smtClean="0">
                <a:solidFill>
                  <a:schemeClr val="tx1"/>
                </a:solidFill>
                <a:latin typeface="Helvetica87-CondensedHeavy" pitchFamily="34" charset="0"/>
                <a:ea typeface="+mn-ea"/>
                <a:cs typeface="+mn-cs"/>
              </a:defRPr>
            </a:lvl3pPr>
            <a:lvl4pPr marL="1528058" indent="0">
              <a:buNone/>
              <a:defRPr lang="en-US" sz="3600" kern="1200" dirty="0" smtClean="0">
                <a:solidFill>
                  <a:schemeClr val="tx1"/>
                </a:solidFill>
                <a:latin typeface="Helvetica87-CondensedHeavy" pitchFamily="34" charset="0"/>
                <a:ea typeface="+mn-ea"/>
                <a:cs typeface="+mn-cs"/>
              </a:defRPr>
            </a:lvl4pPr>
            <a:lvl5pPr marL="2037411" indent="0">
              <a:buNone/>
              <a:defRPr lang="en-US" sz="3600" kern="1200" dirty="0">
                <a:solidFill>
                  <a:schemeClr val="tx1"/>
                </a:solidFill>
                <a:latin typeface="Helvetica87-CondensedHeavy" pitchFamily="34" charset="0"/>
                <a:ea typeface="+mn-ea"/>
                <a:cs typeface="+mn-cs"/>
              </a:defRPr>
            </a:lvl5pPr>
          </a:lstStyle>
          <a:p>
            <a:pPr lvl="0"/>
            <a:r>
              <a:rPr lang="en-US" dirty="0"/>
              <a:t>(YEAR)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Images">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7" hasCustomPrompt="1"/>
          </p:nvPr>
        </p:nvSpPr>
        <p:spPr>
          <a:xfrm>
            <a:off x="5029200" y="1130808"/>
            <a:ext cx="4572000" cy="4049803"/>
          </a:xfrm>
          <a:prstGeom prst="rect">
            <a:avLst/>
          </a:prstGeom>
          <a:noFill/>
        </p:spPr>
        <p:txBody>
          <a:bodyPr wrap="square" anchor="ctr">
            <a:normAutofit/>
          </a:bodyPr>
          <a:lstStyle>
            <a:lvl1pPr marL="0" indent="0" algn="ctr">
              <a:buNone/>
              <a:defRPr baseline="0"/>
            </a:lvl1pPr>
          </a:lstStyle>
          <a:p>
            <a:r>
              <a:rPr lang="en-US" dirty="0"/>
              <a:t>(Insert item image here)</a:t>
            </a:r>
          </a:p>
        </p:txBody>
      </p:sp>
      <p:sp>
        <p:nvSpPr>
          <p:cNvPr id="7" name="Text Placeholder 14"/>
          <p:cNvSpPr>
            <a:spLocks noGrp="1"/>
          </p:cNvSpPr>
          <p:nvPr>
            <p:ph type="body" sz="quarter" idx="13" hasCustomPrompt="1"/>
          </p:nvPr>
        </p:nvSpPr>
        <p:spPr>
          <a:xfrm>
            <a:off x="457200" y="1130808"/>
            <a:ext cx="3429000" cy="850392"/>
          </a:xfrm>
          <a:prstGeom prst="rect">
            <a:avLst/>
          </a:prstGeom>
          <a:noFill/>
        </p:spPr>
        <p:txBody>
          <a:bodyPr wrap="square" lIns="91440" tIns="45720" anchor="b">
            <a:noAutofit/>
          </a:bodyPr>
          <a:lstStyle>
            <a:lvl1pPr marL="0" marR="0" indent="0" algn="l" defTabSz="1018705" rtl="0" eaLnBrk="1" fontAlgn="auto" latinLnBrk="0" hangingPunct="1">
              <a:lnSpc>
                <a:spcPct val="70000"/>
              </a:lnSpc>
              <a:spcBef>
                <a:spcPct val="20000"/>
              </a:spcBef>
              <a:spcAft>
                <a:spcPts val="0"/>
              </a:spcAft>
              <a:buClrTx/>
              <a:buSzTx/>
              <a:buFont typeface="Arial" pitchFamily="34" charset="0"/>
              <a:buNone/>
              <a:tabLst/>
              <a:defRPr sz="2800" baseline="0">
                <a:solidFill>
                  <a:schemeClr val="tx1"/>
                </a:solidFill>
                <a:latin typeface="Helvetica97-CondensedBlack" panose="020B0A00000000000000" pitchFamily="34" charset="0"/>
              </a:defRPr>
            </a:lvl1pPr>
            <a:lvl2pPr>
              <a:defRPr sz="5000">
                <a:latin typeface="Helvetica87-CondensedHeavy" panose="020B0A00000000000000" pitchFamily="34" charset="0"/>
              </a:defRPr>
            </a:lvl2pPr>
            <a:lvl3pPr>
              <a:defRPr sz="5000">
                <a:latin typeface="Helvetica87-CondensedHeavy" panose="020B0A00000000000000" pitchFamily="34" charset="0"/>
              </a:defRPr>
            </a:lvl3pPr>
            <a:lvl4pPr>
              <a:defRPr sz="5000">
                <a:latin typeface="Helvetica87-CondensedHeavy" panose="020B0A00000000000000" pitchFamily="34" charset="0"/>
              </a:defRPr>
            </a:lvl4pPr>
            <a:lvl5pPr>
              <a:defRPr sz="5000">
                <a:latin typeface="Helvetica87-CondensedHeavy" panose="020B0A00000000000000" pitchFamily="34" charset="0"/>
              </a:defRPr>
            </a:lvl5pPr>
          </a:lstStyle>
          <a:p>
            <a:pPr lvl="0"/>
            <a:r>
              <a:rPr lang="en-US" dirty="0"/>
              <a:t>ITEM TITLE</a:t>
            </a:r>
          </a:p>
          <a:p>
            <a:pPr lvl="0"/>
            <a:r>
              <a:rPr lang="en-US" dirty="0"/>
              <a:t>ITEM TITLE</a:t>
            </a:r>
          </a:p>
        </p:txBody>
      </p:sp>
      <p:sp>
        <p:nvSpPr>
          <p:cNvPr id="8" name="Text Placeholder 16"/>
          <p:cNvSpPr>
            <a:spLocks noGrp="1"/>
          </p:cNvSpPr>
          <p:nvPr>
            <p:ph type="body" sz="quarter" idx="14" hasCustomPrompt="1"/>
          </p:nvPr>
        </p:nvSpPr>
        <p:spPr>
          <a:xfrm>
            <a:off x="457200" y="2013884"/>
            <a:ext cx="3429000" cy="338554"/>
          </a:xfrm>
          <a:prstGeom prst="rect">
            <a:avLst/>
          </a:prstGeom>
          <a:noFill/>
        </p:spPr>
        <p:txBody>
          <a:bodyPr wrap="square" lIns="91440" tIns="45720" anchor="t" anchorCtr="0">
            <a:normAutofit/>
          </a:bodyPr>
          <a:lstStyle>
            <a:lvl1pPr marL="0" indent="0">
              <a:buNone/>
              <a:defRPr sz="1600" b="1" baseline="0">
                <a:solidFill>
                  <a:schemeClr val="accent5"/>
                </a:solidFill>
                <a:latin typeface="Helvetica47-CondensedLight" pitchFamily="34" charset="0"/>
              </a:defRPr>
            </a:lvl1pPr>
            <a:lvl2pPr>
              <a:defRPr sz="2800">
                <a:latin typeface="Helvetica67-CondensedMedium" panose="020B0600000000000000" pitchFamily="34" charset="0"/>
              </a:defRPr>
            </a:lvl2pPr>
            <a:lvl3pPr>
              <a:defRPr sz="2800">
                <a:latin typeface="Helvetica67-CondensedMedium" panose="020B0600000000000000" pitchFamily="34" charset="0"/>
              </a:defRPr>
            </a:lvl3pPr>
            <a:lvl4pPr>
              <a:defRPr sz="2800">
                <a:latin typeface="Helvetica67-CondensedMedium" panose="020B0600000000000000" pitchFamily="34" charset="0"/>
              </a:defRPr>
            </a:lvl4pPr>
            <a:lvl5pPr>
              <a:defRPr sz="2800">
                <a:latin typeface="Helvetica67-CondensedMedium" panose="020B0600000000000000" pitchFamily="34" charset="0"/>
              </a:defRPr>
            </a:lvl5pPr>
          </a:lstStyle>
          <a:p>
            <a:pPr lvl="0"/>
            <a:r>
              <a:rPr lang="en-US" dirty="0"/>
              <a:t>Sub TITLE</a:t>
            </a:r>
          </a:p>
        </p:txBody>
      </p:sp>
      <p:sp>
        <p:nvSpPr>
          <p:cNvPr id="9" name="Picture Placeholder 18"/>
          <p:cNvSpPr>
            <a:spLocks noGrp="1"/>
          </p:cNvSpPr>
          <p:nvPr>
            <p:ph type="pic" sz="quarter" idx="15" hasCustomPrompt="1"/>
          </p:nvPr>
        </p:nvSpPr>
        <p:spPr>
          <a:xfrm>
            <a:off x="6705600" y="467917"/>
            <a:ext cx="2895600" cy="685800"/>
          </a:xfrm>
          <a:prstGeom prst="rect">
            <a:avLst/>
          </a:prstGeom>
        </p:spPr>
        <p:txBody>
          <a:bodyPr anchor="ctr"/>
          <a:lstStyle>
            <a:lvl1pPr marL="0" indent="0" algn="r">
              <a:buNone/>
              <a:defRPr sz="2800"/>
            </a:lvl1pPr>
          </a:lstStyle>
          <a:p>
            <a:r>
              <a:rPr lang="en-US" dirty="0"/>
              <a:t>(Customer logo)</a:t>
            </a:r>
          </a:p>
        </p:txBody>
      </p:sp>
      <p:sp>
        <p:nvSpPr>
          <p:cNvPr id="10" name="Text Placeholder 20"/>
          <p:cNvSpPr>
            <a:spLocks noGrp="1"/>
          </p:cNvSpPr>
          <p:nvPr>
            <p:ph type="body" sz="quarter" idx="16" hasCustomPrompt="1"/>
          </p:nvPr>
        </p:nvSpPr>
        <p:spPr>
          <a:xfrm>
            <a:off x="457200" y="5334000"/>
            <a:ext cx="5562600" cy="913906"/>
          </a:xfrm>
          <a:prstGeom prst="rect">
            <a:avLst/>
          </a:prstGeom>
          <a:noFill/>
        </p:spPr>
        <p:txBody>
          <a:bodyPr wrap="square" lIns="182880" tIns="182880" rIns="182880" bIns="182880" numCol="2" anchor="b">
            <a:noAutofit/>
          </a:bodyPr>
          <a:lstStyle>
            <a:lvl1pPr marL="171450" marR="0" indent="-171450" algn="l" defTabSz="914400" rtl="0" eaLnBrk="1" fontAlgn="auto" latinLnBrk="0" hangingPunct="1">
              <a:lnSpc>
                <a:spcPts val="1500"/>
              </a:lnSpc>
              <a:spcBef>
                <a:spcPct val="20000"/>
              </a:spcBef>
              <a:spcAft>
                <a:spcPts val="0"/>
              </a:spcAft>
              <a:buClrTx/>
              <a:buSzPct val="165000"/>
              <a:buFont typeface="Arial" panose="020B0604020202020204" pitchFamily="34" charset="0"/>
              <a:buChar char="•"/>
              <a:tabLst/>
              <a:defRPr sz="1100">
                <a:latin typeface="Helvetica57-Condensed" panose="020B0500000000000000" pitchFamily="34" charset="0"/>
              </a:defRPr>
            </a:lvl1pPr>
          </a:lstStyle>
          <a:p>
            <a:pPr lvl="0"/>
            <a:r>
              <a:rPr lang="en-US" dirty="0"/>
              <a:t>Feature</a:t>
            </a:r>
          </a:p>
          <a:p>
            <a:pPr lvl="0"/>
            <a:r>
              <a:rPr lang="en-US" dirty="0"/>
              <a:t>Feature</a:t>
            </a:r>
          </a:p>
          <a:p>
            <a:pPr lvl="0"/>
            <a:r>
              <a:rPr lang="en-US" dirty="0"/>
              <a:t>Feature</a:t>
            </a:r>
          </a:p>
          <a:p>
            <a:pPr lvl="0"/>
            <a:r>
              <a:rPr lang="en-US" dirty="0"/>
              <a:t>Feature</a:t>
            </a:r>
          </a:p>
          <a:p>
            <a:pPr lvl="0"/>
            <a:r>
              <a:rPr lang="en-US" dirty="0"/>
              <a:t>Feature</a:t>
            </a:r>
          </a:p>
          <a:p>
            <a:pPr lvl="0"/>
            <a:r>
              <a:rPr lang="en-US" dirty="0"/>
              <a:t>Feature</a:t>
            </a:r>
          </a:p>
        </p:txBody>
      </p:sp>
      <p:pic>
        <p:nvPicPr>
          <p:cNvPr id="13" name="Picture 12" descr="Store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493" y="484414"/>
            <a:ext cx="1594107" cy="563881"/>
          </a:xfrm>
          <a:prstGeom prst="rect">
            <a:avLst/>
          </a:prstGeom>
        </p:spPr>
      </p:pic>
      <p:sp>
        <p:nvSpPr>
          <p:cNvPr id="3" name="Table Placeholder 2">
            <a:extLst>
              <a:ext uri="{FF2B5EF4-FFF2-40B4-BE49-F238E27FC236}">
                <a16:creationId xmlns:a16="http://schemas.microsoft.com/office/drawing/2014/main" id="{09F10B47-4582-4CA6-B3F2-F885D39CCD2E}"/>
              </a:ext>
            </a:extLst>
          </p:cNvPr>
          <p:cNvSpPr>
            <a:spLocks noGrp="1"/>
          </p:cNvSpPr>
          <p:nvPr>
            <p:ph type="tbl" sz="quarter" idx="19"/>
          </p:nvPr>
        </p:nvSpPr>
        <p:spPr>
          <a:xfrm>
            <a:off x="457200" y="6401294"/>
            <a:ext cx="9144000" cy="913906"/>
          </a:xfrm>
          <a:prstGeom prst="rect">
            <a:avLst/>
          </a:prstGeom>
        </p:spPr>
        <p:txBody>
          <a:bodyPr/>
          <a:lstStyle>
            <a:lvl1pPr>
              <a:defRPr sz="1000">
                <a:latin typeface="Helvetica67-CondensedMedium" panose="020B0600000000000000" pitchFamily="34" charset="0"/>
              </a:defRPr>
            </a:lvl1pPr>
          </a:lstStyle>
          <a:p>
            <a:r>
              <a:rPr lang="en-US"/>
              <a:t>Click icon to add table</a:t>
            </a:r>
            <a:endParaRPr lang="en-US" dirty="0"/>
          </a:p>
        </p:txBody>
      </p:sp>
      <p:sp>
        <p:nvSpPr>
          <p:cNvPr id="18" name="Content Placeholder 17">
            <a:extLst>
              <a:ext uri="{FF2B5EF4-FFF2-40B4-BE49-F238E27FC236}">
                <a16:creationId xmlns:a16="http://schemas.microsoft.com/office/drawing/2014/main" id="{CE046403-FE43-48F3-83A5-BD65B3B9A6A3}"/>
              </a:ext>
            </a:extLst>
          </p:cNvPr>
          <p:cNvSpPr>
            <a:spLocks noGrp="1"/>
          </p:cNvSpPr>
          <p:nvPr>
            <p:ph sz="quarter" idx="21" hasCustomPrompt="1"/>
          </p:nvPr>
        </p:nvSpPr>
        <p:spPr>
          <a:xfrm>
            <a:off x="6172200" y="5334000"/>
            <a:ext cx="3429000" cy="913906"/>
          </a:xfrm>
          <a:prstGeom prst="rect">
            <a:avLst/>
          </a:prstGeom>
        </p:spPr>
        <p:txBody>
          <a:bodyPr anchor="b"/>
          <a:lstStyle>
            <a:lvl1pPr marL="0" indent="0">
              <a:buFontTx/>
              <a:buNone/>
              <a:defRPr lang="en-US" sz="1100" kern="1200" dirty="0">
                <a:solidFill>
                  <a:srgbClr val="C00000"/>
                </a:solidFill>
                <a:latin typeface="Helvetica67-CondensedMedium" panose="020B0600000000000000" pitchFamily="34" charset="0"/>
                <a:ea typeface="+mn-ea"/>
                <a:cs typeface="+mn-cs"/>
              </a:defRPr>
            </a:lvl1pPr>
            <a:lvl2pPr marL="382015" indent="-382015">
              <a:defRPr/>
            </a:lvl2pPr>
            <a:lvl3pPr marL="382015" indent="-382015">
              <a:defRPr/>
            </a:lvl3pPr>
            <a:lvl4pPr marL="382015" indent="-382015">
              <a:defRPr/>
            </a:lvl4pPr>
            <a:lvl5pPr marL="382015" indent="-382015">
              <a:defRPr/>
            </a:lvl5pPr>
          </a:lstStyle>
          <a:p>
            <a:pPr marL="169863" marR="0" lvl="0" indent="-169863" algn="l" defTabSz="914400" rtl="0" eaLnBrk="1" fontAlgn="auto" latinLnBrk="0" hangingPunct="1">
              <a:lnSpc>
                <a:spcPts val="1500"/>
              </a:lnSpc>
              <a:spcBef>
                <a:spcPct val="20000"/>
              </a:spcBef>
              <a:spcAft>
                <a:spcPts val="0"/>
              </a:spcAft>
              <a:buClrTx/>
              <a:buSzPct val="165000"/>
              <a:buFont typeface="Arial" pitchFamily="34" charset="0"/>
              <a:buChar char="•"/>
              <a:tabLst/>
            </a:pPr>
            <a:r>
              <a:rPr lang="en-US" dirty="0"/>
              <a:t>(Why Buy) or (Feature Image)</a:t>
            </a:r>
          </a:p>
        </p:txBody>
      </p:sp>
      <p:sp>
        <p:nvSpPr>
          <p:cNvPr id="15" name="Text Placeholder 14">
            <a:extLst>
              <a:ext uri="{FF2B5EF4-FFF2-40B4-BE49-F238E27FC236}">
                <a16:creationId xmlns:a16="http://schemas.microsoft.com/office/drawing/2014/main" id="{CBD50F51-49B6-49C8-917D-4AB78060B8F6}"/>
              </a:ext>
            </a:extLst>
          </p:cNvPr>
          <p:cNvSpPr>
            <a:spLocks noGrp="1"/>
          </p:cNvSpPr>
          <p:nvPr>
            <p:ph type="body" sz="quarter" idx="22" hasCustomPrompt="1"/>
          </p:nvPr>
        </p:nvSpPr>
        <p:spPr>
          <a:xfrm>
            <a:off x="8648803" y="5651375"/>
            <a:ext cx="955710" cy="230832"/>
          </a:xfrm>
          <a:prstGeom prst="rect">
            <a:avLst/>
          </a:prstGeom>
        </p:spPr>
        <p:txBody>
          <a:bodyPr wrap="none" anchor="ctr">
            <a:spAutoFit/>
          </a:bodyPr>
          <a:lstStyle>
            <a:lvl1pPr marL="0" indent="0" algn="r">
              <a:buNone/>
              <a:defRPr sz="900" b="1">
                <a:solidFill>
                  <a:srgbClr val="C00000"/>
                </a:solidFill>
              </a:defRPr>
            </a:lvl1pPr>
            <a:lvl2pPr marL="509352" indent="0" algn="r">
              <a:buNone/>
              <a:defRPr sz="900" b="1">
                <a:solidFill>
                  <a:srgbClr val="C00000"/>
                </a:solidFill>
              </a:defRPr>
            </a:lvl2pPr>
            <a:lvl3pPr marL="1018706" indent="0" algn="r">
              <a:buNone/>
              <a:defRPr sz="900" b="1">
                <a:solidFill>
                  <a:srgbClr val="C00000"/>
                </a:solidFill>
              </a:defRPr>
            </a:lvl3pPr>
            <a:lvl4pPr marL="1528058" indent="0" algn="r">
              <a:buNone/>
              <a:defRPr sz="900" b="1">
                <a:solidFill>
                  <a:srgbClr val="C00000"/>
                </a:solidFill>
              </a:defRPr>
            </a:lvl4pPr>
            <a:lvl5pPr marL="2037411" indent="0" algn="r">
              <a:buNone/>
              <a:defRPr sz="900" b="1">
                <a:solidFill>
                  <a:srgbClr val="C00000"/>
                </a:solidFill>
              </a:defRPr>
            </a:lvl5pPr>
          </a:lstStyle>
          <a:p>
            <a:pPr lvl="0"/>
            <a:r>
              <a:rPr lang="en-US" dirty="0"/>
              <a:t>(INSERT TERMS)</a:t>
            </a:r>
          </a:p>
        </p:txBody>
      </p:sp>
      <p:sp>
        <p:nvSpPr>
          <p:cNvPr id="12" name="Picture Placeholder 22">
            <a:extLst>
              <a:ext uri="{FF2B5EF4-FFF2-40B4-BE49-F238E27FC236}">
                <a16:creationId xmlns:a16="http://schemas.microsoft.com/office/drawing/2014/main" id="{AFE9DEAD-8B91-489E-8D6F-26BF506F6B1A}"/>
              </a:ext>
            </a:extLst>
          </p:cNvPr>
          <p:cNvSpPr>
            <a:spLocks noGrp="1" noChangeAspect="1"/>
          </p:cNvSpPr>
          <p:nvPr>
            <p:ph type="pic" sz="quarter" idx="23" hasCustomPrompt="1"/>
          </p:nvPr>
        </p:nvSpPr>
        <p:spPr>
          <a:xfrm>
            <a:off x="457200" y="1130808"/>
            <a:ext cx="4572000" cy="4049803"/>
          </a:xfrm>
          <a:prstGeom prst="rect">
            <a:avLst/>
          </a:prstGeom>
          <a:noFill/>
        </p:spPr>
        <p:txBody>
          <a:bodyPr wrap="square" anchor="ctr">
            <a:normAutofit/>
          </a:bodyPr>
          <a:lstStyle>
            <a:lvl1pPr marL="0" indent="0" algn="ctr">
              <a:buNone/>
              <a:defRPr baseline="0"/>
            </a:lvl1pPr>
          </a:lstStyle>
          <a:p>
            <a:r>
              <a:rPr lang="en-US" dirty="0"/>
              <a:t>(Insert item image here)</a:t>
            </a:r>
          </a:p>
        </p:txBody>
      </p:sp>
    </p:spTree>
    <p:extLst>
      <p:ext uri="{BB962C8B-B14F-4D97-AF65-F5344CB8AC3E}">
        <p14:creationId xmlns:p14="http://schemas.microsoft.com/office/powerpoint/2010/main" val="3149800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Lst>
  <p:txStyles>
    <p:titleStyle>
      <a:lvl1pPr algn="ctr" defTabSz="1018705" rtl="0" eaLnBrk="1" latinLnBrk="0" hangingPunct="1">
        <a:spcBef>
          <a:spcPct val="0"/>
        </a:spcBef>
        <a:buNone/>
        <a:defRPr sz="4900" kern="1200">
          <a:solidFill>
            <a:schemeClr val="tx1"/>
          </a:solidFill>
          <a:latin typeface="+mj-lt"/>
          <a:ea typeface="+mj-ea"/>
          <a:cs typeface="+mj-cs"/>
        </a:defRPr>
      </a:lvl1pPr>
    </p:titleStyle>
    <p:bodyStyle>
      <a:lvl1pPr marL="382015" indent="-382015" algn="l" defTabSz="101870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428800" y="3742184"/>
            <a:ext cx="7383388" cy="2066528"/>
          </a:xfrm>
        </p:spPr>
        <p:txBody>
          <a:bodyPr>
            <a:noAutofit/>
          </a:bodyPr>
          <a:lstStyle/>
          <a:p>
            <a:r>
              <a:rPr lang="en-US" dirty="0"/>
              <a:t>COSTCO </a:t>
            </a:r>
            <a:r>
              <a:rPr lang="en-US" sz="6000" dirty="0">
                <a:latin typeface="Helvetica" pitchFamily="2" charset="0"/>
              </a:rPr>
              <a:t>PRODUCT </a:t>
            </a:r>
            <a:r>
              <a:rPr lang="es-MX" sz="6000" dirty="0">
                <a:latin typeface="Helvetica" pitchFamily="2" charset="0"/>
              </a:rPr>
              <a:t>OPPORTUNITIES</a:t>
            </a:r>
            <a:endParaRPr lang="en-US" sz="6000" dirty="0">
              <a:latin typeface="Helvetica" pitchFamily="2" charset="0"/>
            </a:endParaRPr>
          </a:p>
        </p:txBody>
      </p:sp>
      <p:sp>
        <p:nvSpPr>
          <p:cNvPr id="10" name="Text Placeholder 9">
            <a:extLst>
              <a:ext uri="{FF2B5EF4-FFF2-40B4-BE49-F238E27FC236}">
                <a16:creationId xmlns:a16="http://schemas.microsoft.com/office/drawing/2014/main" id="{E25F7161-7E37-41A5-A57D-C4B5831E7605}"/>
              </a:ext>
            </a:extLst>
          </p:cNvPr>
          <p:cNvSpPr>
            <a:spLocks noGrp="1"/>
          </p:cNvSpPr>
          <p:nvPr>
            <p:ph type="body" sz="quarter" idx="17"/>
          </p:nvPr>
        </p:nvSpPr>
        <p:spPr>
          <a:xfrm>
            <a:off x="1500808" y="2446040"/>
            <a:ext cx="2078460" cy="1029815"/>
          </a:xfrm>
        </p:spPr>
        <p:txBody>
          <a:bodyPr/>
          <a:lstStyle/>
          <a:p>
            <a:r>
              <a:rPr lang="en-US" dirty="0"/>
              <a:t>2024</a:t>
            </a:r>
          </a:p>
        </p:txBody>
      </p:sp>
      <p:pic>
        <p:nvPicPr>
          <p:cNvPr id="13" name="Picture 12">
            <a:extLst>
              <a:ext uri="{FF2B5EF4-FFF2-40B4-BE49-F238E27FC236}">
                <a16:creationId xmlns:a16="http://schemas.microsoft.com/office/drawing/2014/main" id="{71243DE8-E227-0743-82E1-6F30524D2C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9440" y="933872"/>
            <a:ext cx="2131406" cy="588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D42998-53FC-464D-A6F3-4F345AC06F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sp>
        <p:nvSpPr>
          <p:cNvPr id="9" name="Text Placeholder 9">
            <a:extLst>
              <a:ext uri="{FF2B5EF4-FFF2-40B4-BE49-F238E27FC236}">
                <a16:creationId xmlns:a16="http://schemas.microsoft.com/office/drawing/2014/main" id="{F29B3F09-335C-0840-99FD-35E020F78F71}"/>
              </a:ext>
            </a:extLst>
          </p:cNvPr>
          <p:cNvSpPr>
            <a:spLocks noGrp="1"/>
          </p:cNvSpPr>
          <p:nvPr>
            <p:ph type="body" sz="quarter" idx="13"/>
          </p:nvPr>
        </p:nvSpPr>
        <p:spPr>
          <a:xfrm>
            <a:off x="457200" y="1221904"/>
            <a:ext cx="3563888" cy="432048"/>
          </a:xfrm>
        </p:spPr>
        <p:txBody>
          <a:bodyPr anchor="t"/>
          <a:lstStyle/>
          <a:p>
            <a:r>
              <a:rPr lang="en-US" dirty="0"/>
              <a:t>4G. Storage Bin &amp; Lid</a:t>
            </a:r>
          </a:p>
        </p:txBody>
      </p:sp>
      <p:pic>
        <p:nvPicPr>
          <p:cNvPr id="3" name="Picture 2">
            <a:extLst>
              <a:ext uri="{FF2B5EF4-FFF2-40B4-BE49-F238E27FC236}">
                <a16:creationId xmlns:a16="http://schemas.microsoft.com/office/drawing/2014/main" id="{C8772041-5FA6-354B-8AA1-90E846EEF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1128" y="1365920"/>
            <a:ext cx="5496675" cy="4248472"/>
          </a:xfrm>
          <a:prstGeom prst="rect">
            <a:avLst/>
          </a:prstGeom>
        </p:spPr>
      </p:pic>
      <p:graphicFrame>
        <p:nvGraphicFramePr>
          <p:cNvPr id="14" name="Table 13">
            <a:extLst>
              <a:ext uri="{FF2B5EF4-FFF2-40B4-BE49-F238E27FC236}">
                <a16:creationId xmlns:a16="http://schemas.microsoft.com/office/drawing/2014/main" id="{91C94528-459B-CD4F-B119-5232985C02D2}"/>
              </a:ext>
            </a:extLst>
          </p:cNvPr>
          <p:cNvGraphicFramePr>
            <a:graphicFrameLocks noGrp="1"/>
          </p:cNvGraphicFramePr>
          <p:nvPr>
            <p:extLst>
              <p:ext uri="{D42A27DB-BD31-4B8C-83A1-F6EECF244321}">
                <p14:modId xmlns:p14="http://schemas.microsoft.com/office/powerpoint/2010/main" val="2598276571"/>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144587">
                  <a:extLst>
                    <a:ext uri="{9D8B030D-6E8A-4147-A177-3AD203B41FA5}">
                      <a16:colId xmlns:a16="http://schemas.microsoft.com/office/drawing/2014/main" val="1121515897"/>
                    </a:ext>
                  </a:extLst>
                </a:gridCol>
                <a:gridCol w="922877">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4G. Storage Bin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TBC</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Black/Red</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13.6’’</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6</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
        <p:nvSpPr>
          <p:cNvPr id="15" name="Text Placeholder 12">
            <a:extLst>
              <a:ext uri="{FF2B5EF4-FFF2-40B4-BE49-F238E27FC236}">
                <a16:creationId xmlns:a16="http://schemas.microsoft.com/office/drawing/2014/main" id="{E89F9AC3-48ED-084C-AEDB-35E0F6CAD723}"/>
              </a:ext>
            </a:extLst>
          </p:cNvPr>
          <p:cNvSpPr txBox="1">
            <a:spLocks/>
          </p:cNvSpPr>
          <p:nvPr/>
        </p:nvSpPr>
        <p:spPr>
          <a:xfrm>
            <a:off x="428229" y="1653952"/>
            <a:ext cx="4032448" cy="902568"/>
          </a:xfrm>
          <a:prstGeom prst="rect">
            <a:avLst/>
          </a:prstGeom>
          <a:noFill/>
        </p:spPr>
        <p:txBody>
          <a:bodyPr wrap="square" lIns="91440" tIns="91440" rIns="91440" bIns="91440" numCol="1" spcCol="274320" anchor="t" anchorCtr="0">
            <a:noAutofit/>
          </a:bodyPr>
          <a:lstStyle>
            <a:lvl1pPr marL="171450" marR="0" indent="-171450" algn="l" defTabSz="914400" rtl="0" eaLnBrk="1" fontAlgn="auto" latinLnBrk="0" hangingPunct="1">
              <a:lnSpc>
                <a:spcPts val="1500"/>
              </a:lnSpc>
              <a:spcBef>
                <a:spcPct val="20000"/>
              </a:spcBef>
              <a:spcAft>
                <a:spcPts val="0"/>
              </a:spcAft>
              <a:buClrTx/>
              <a:buSzPct val="165000"/>
              <a:buFont typeface="Arial" panose="020B0604020202020204" pitchFamily="34" charset="0"/>
              <a:buChar char="•"/>
              <a:tabLst/>
              <a:defRPr sz="1100" kern="1200">
                <a:solidFill>
                  <a:schemeClr val="tx1"/>
                </a:solidFill>
                <a:latin typeface="Helvetica57-Condensed" panose="020B0500000000000000" pitchFamily="34" charset="0"/>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CA" dirty="0"/>
              <a:t>These storage bins are the ultimate companion for your bookshelf or cubby. The easy to grip handles are perfectly sized for big and small hands. They are made of impact resistant plastic and come in wonderfully bright colors. Use them to organize your room and store all your supplies. Clear snap on lid is included.</a:t>
            </a:r>
            <a:br>
              <a:rPr lang="en-CA" dirty="0"/>
            </a:br>
            <a:endParaRPr lang="en-CA" dirty="0"/>
          </a:p>
          <a:p>
            <a:pPr>
              <a:buFont typeface="Wingdings" pitchFamily="2" charset="2"/>
              <a:buChar char="§"/>
            </a:pPr>
            <a:r>
              <a:rPr lang="en-CA" sz="900" b="1" dirty="0">
                <a:latin typeface="Helvetica" pitchFamily="2" charset="0"/>
              </a:rPr>
              <a:t>ORGANIZE YOUR SUPPLIES</a:t>
            </a:r>
          </a:p>
          <a:p>
            <a:pPr>
              <a:buFont typeface="Wingdings" pitchFamily="2" charset="2"/>
              <a:buChar char="§"/>
            </a:pPr>
            <a:r>
              <a:rPr lang="fr-CA" sz="900" b="1" dirty="0">
                <a:latin typeface="Helvetica" pitchFamily="2" charset="0"/>
              </a:rPr>
              <a:t>MADE OF STURDY, DROP RESISTANT PLASTIC</a:t>
            </a:r>
          </a:p>
          <a:p>
            <a:pPr>
              <a:buFont typeface="Wingdings" pitchFamily="2" charset="2"/>
              <a:buChar char="§"/>
            </a:pPr>
            <a:r>
              <a:rPr lang="fr-CA" sz="900" b="1" dirty="0">
                <a:latin typeface="Helvetica" pitchFamily="2" charset="0"/>
              </a:rPr>
              <a:t>FRONT AND REAR HANDLES FOR EASY GRIPPING</a:t>
            </a:r>
            <a:endParaRPr lang="en-US" sz="900" b="1" dirty="0">
              <a:latin typeface="Helvetica" pitchFamily="2" charset="0"/>
            </a:endParaRPr>
          </a:p>
          <a:p>
            <a:pPr>
              <a:buFont typeface="Wingdings" pitchFamily="2" charset="2"/>
              <a:buChar char="§"/>
            </a:pPr>
            <a:r>
              <a:rPr lang="en-CA" sz="900" b="1" dirty="0">
                <a:latin typeface="Helvetica" pitchFamily="2" charset="0"/>
              </a:rPr>
              <a:t>INCLUDES LID</a:t>
            </a:r>
          </a:p>
        </p:txBody>
      </p:sp>
    </p:spTree>
    <p:extLst>
      <p:ext uri="{BB962C8B-B14F-4D97-AF65-F5344CB8AC3E}">
        <p14:creationId xmlns:p14="http://schemas.microsoft.com/office/powerpoint/2010/main" val="419396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235D44-0BC2-6D4C-892F-1F8CFE22A9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sp>
        <p:nvSpPr>
          <p:cNvPr id="9" name="Text Placeholder 9">
            <a:extLst>
              <a:ext uri="{FF2B5EF4-FFF2-40B4-BE49-F238E27FC236}">
                <a16:creationId xmlns:a16="http://schemas.microsoft.com/office/drawing/2014/main" id="{B1B7953D-A3C3-1147-AF1A-3CCDE4F64106}"/>
              </a:ext>
            </a:extLst>
          </p:cNvPr>
          <p:cNvSpPr>
            <a:spLocks noGrp="1"/>
          </p:cNvSpPr>
          <p:nvPr>
            <p:ph type="body" sz="quarter" idx="13"/>
          </p:nvPr>
        </p:nvSpPr>
        <p:spPr>
          <a:xfrm>
            <a:off x="457200" y="1221904"/>
            <a:ext cx="3779912" cy="432048"/>
          </a:xfrm>
        </p:spPr>
        <p:txBody>
          <a:bodyPr anchor="t"/>
          <a:lstStyle/>
          <a:p>
            <a:r>
              <a:rPr lang="en-US" dirty="0"/>
              <a:t>5.5G. Storage Bin &amp; Lid</a:t>
            </a:r>
          </a:p>
        </p:txBody>
      </p:sp>
      <p:pic>
        <p:nvPicPr>
          <p:cNvPr id="3" name="Picture 2">
            <a:extLst>
              <a:ext uri="{FF2B5EF4-FFF2-40B4-BE49-F238E27FC236}">
                <a16:creationId xmlns:a16="http://schemas.microsoft.com/office/drawing/2014/main" id="{A5AF6912-808E-ED45-AFCF-F78569AC88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83997" y="1839521"/>
            <a:ext cx="5040490" cy="3942601"/>
          </a:xfrm>
          <a:prstGeom prst="rect">
            <a:avLst/>
          </a:prstGeom>
        </p:spPr>
      </p:pic>
      <p:graphicFrame>
        <p:nvGraphicFramePr>
          <p:cNvPr id="14" name="Table 13">
            <a:extLst>
              <a:ext uri="{FF2B5EF4-FFF2-40B4-BE49-F238E27FC236}">
                <a16:creationId xmlns:a16="http://schemas.microsoft.com/office/drawing/2014/main" id="{0181255D-920F-9444-8EBC-F0C2648D66F2}"/>
              </a:ext>
            </a:extLst>
          </p:cNvPr>
          <p:cNvGraphicFramePr>
            <a:graphicFrameLocks noGrp="1"/>
          </p:cNvGraphicFramePr>
          <p:nvPr>
            <p:extLst>
              <p:ext uri="{D42A27DB-BD31-4B8C-83A1-F6EECF244321}">
                <p14:modId xmlns:p14="http://schemas.microsoft.com/office/powerpoint/2010/main" val="3485518685"/>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144587">
                  <a:extLst>
                    <a:ext uri="{9D8B030D-6E8A-4147-A177-3AD203B41FA5}">
                      <a16:colId xmlns:a16="http://schemas.microsoft.com/office/drawing/2014/main" val="1121515897"/>
                    </a:ext>
                  </a:extLst>
                </a:gridCol>
                <a:gridCol w="922877">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5.5G Storage Bin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TBC</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Black/Red</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16.8’’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11.9’’</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8.2’’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6</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
        <p:nvSpPr>
          <p:cNvPr id="15" name="Text Placeholder 12">
            <a:extLst>
              <a:ext uri="{FF2B5EF4-FFF2-40B4-BE49-F238E27FC236}">
                <a16:creationId xmlns:a16="http://schemas.microsoft.com/office/drawing/2014/main" id="{80339274-3931-6746-92B0-9EF88A18C7B5}"/>
              </a:ext>
            </a:extLst>
          </p:cNvPr>
          <p:cNvSpPr txBox="1">
            <a:spLocks/>
          </p:cNvSpPr>
          <p:nvPr/>
        </p:nvSpPr>
        <p:spPr>
          <a:xfrm>
            <a:off x="430422" y="1653952"/>
            <a:ext cx="4032448" cy="902568"/>
          </a:xfrm>
          <a:prstGeom prst="rect">
            <a:avLst/>
          </a:prstGeom>
          <a:noFill/>
        </p:spPr>
        <p:txBody>
          <a:bodyPr wrap="square" lIns="91440" tIns="91440" rIns="91440" bIns="91440" numCol="1" spcCol="274320" anchor="t" anchorCtr="0">
            <a:noAutofit/>
          </a:bodyPr>
          <a:lstStyle>
            <a:lvl1pPr marL="171450" marR="0" indent="-171450" algn="l" defTabSz="914400" rtl="0" eaLnBrk="1" fontAlgn="auto" latinLnBrk="0" hangingPunct="1">
              <a:lnSpc>
                <a:spcPts val="1500"/>
              </a:lnSpc>
              <a:spcBef>
                <a:spcPct val="20000"/>
              </a:spcBef>
              <a:spcAft>
                <a:spcPts val="0"/>
              </a:spcAft>
              <a:buClrTx/>
              <a:buSzPct val="165000"/>
              <a:buFont typeface="Arial" panose="020B0604020202020204" pitchFamily="34" charset="0"/>
              <a:buChar char="•"/>
              <a:tabLst/>
              <a:defRPr sz="1100" kern="1200">
                <a:solidFill>
                  <a:schemeClr val="tx1"/>
                </a:solidFill>
                <a:latin typeface="Helvetica57-Condensed" panose="020B0500000000000000" pitchFamily="34" charset="0"/>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CA" dirty="0"/>
              <a:t>These storage bins are the ultimate companion for your bookshelf or cubby. The easy to grip handles are perfectly sized for big and small hands. They are made of impact resistant plastic and come in wonderfully bright colors. Use them to organize your room and store all your supplies.</a:t>
            </a:r>
            <a:br>
              <a:rPr lang="en-CA" dirty="0"/>
            </a:br>
            <a:endParaRPr lang="en-CA" dirty="0"/>
          </a:p>
          <a:p>
            <a:pPr>
              <a:buFont typeface="Wingdings" pitchFamily="2" charset="2"/>
              <a:buChar char="§"/>
            </a:pPr>
            <a:r>
              <a:rPr lang="en-CA" sz="900" b="1" dirty="0">
                <a:latin typeface="Helvetica" pitchFamily="2" charset="0"/>
              </a:rPr>
              <a:t>ORGANIZE YOUR SUPPLIES</a:t>
            </a:r>
          </a:p>
          <a:p>
            <a:pPr>
              <a:buFont typeface="Wingdings" pitchFamily="2" charset="2"/>
              <a:buChar char="§"/>
            </a:pPr>
            <a:r>
              <a:rPr lang="fr-CA" sz="900" b="1" dirty="0">
                <a:latin typeface="Helvetica" pitchFamily="2" charset="0"/>
              </a:rPr>
              <a:t>MADE OF STURDY, DROP RESISTANT PLASTIC</a:t>
            </a:r>
          </a:p>
          <a:p>
            <a:pPr>
              <a:buFont typeface="Wingdings" pitchFamily="2" charset="2"/>
              <a:buChar char="§"/>
            </a:pPr>
            <a:r>
              <a:rPr lang="fr-CA" sz="900" b="1" dirty="0">
                <a:latin typeface="Helvetica" pitchFamily="2" charset="0"/>
              </a:rPr>
              <a:t>FRONT AND REAR HANDLES FOR EASY GRIPPING</a:t>
            </a:r>
            <a:endParaRPr lang="en-US" sz="900" b="1" dirty="0">
              <a:latin typeface="Helvetica" pitchFamily="2" charset="0"/>
            </a:endParaRPr>
          </a:p>
          <a:p>
            <a:pPr>
              <a:buFont typeface="Wingdings" pitchFamily="2" charset="2"/>
              <a:buChar char="§"/>
            </a:pPr>
            <a:r>
              <a:rPr lang="en-CA" sz="900" b="1" dirty="0">
                <a:latin typeface="Helvetica" pitchFamily="2" charset="0"/>
              </a:rPr>
              <a:t>INCLUDES LID</a:t>
            </a:r>
          </a:p>
          <a:p>
            <a:pPr>
              <a:lnSpc>
                <a:spcPct val="100000"/>
              </a:lnSpc>
              <a:buFont typeface="Wingdings" pitchFamily="2" charset="2"/>
              <a:buChar char="§"/>
            </a:pPr>
            <a:r>
              <a:rPr lang="en-CA" sz="900" b="1" dirty="0">
                <a:latin typeface="Helvetica" pitchFamily="2" charset="0"/>
              </a:rPr>
              <a:t>THE INSIDE OF THE BIN IS 14’’ LONG TO HOLD LEGAL AND LETTER SIZE PAPERS AND WORKBOOKS</a:t>
            </a:r>
          </a:p>
        </p:txBody>
      </p:sp>
    </p:spTree>
    <p:extLst>
      <p:ext uri="{BB962C8B-B14F-4D97-AF65-F5344CB8AC3E}">
        <p14:creationId xmlns:p14="http://schemas.microsoft.com/office/powerpoint/2010/main" val="298818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78A475-0848-FE42-9CF8-3992613743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sp>
        <p:nvSpPr>
          <p:cNvPr id="8" name="Text Placeholder 9">
            <a:extLst>
              <a:ext uri="{FF2B5EF4-FFF2-40B4-BE49-F238E27FC236}">
                <a16:creationId xmlns:a16="http://schemas.microsoft.com/office/drawing/2014/main" id="{3D168674-B1B3-1948-8A13-300112A6DA7D}"/>
              </a:ext>
            </a:extLst>
          </p:cNvPr>
          <p:cNvSpPr>
            <a:spLocks noGrp="1"/>
          </p:cNvSpPr>
          <p:nvPr>
            <p:ph type="body" sz="quarter" idx="13"/>
          </p:nvPr>
        </p:nvSpPr>
        <p:spPr>
          <a:xfrm>
            <a:off x="457200" y="1221904"/>
            <a:ext cx="3563888" cy="432048"/>
          </a:xfrm>
        </p:spPr>
        <p:txBody>
          <a:bodyPr anchor="t"/>
          <a:lstStyle/>
          <a:p>
            <a:r>
              <a:rPr lang="en-US" dirty="0"/>
              <a:t>Deep Storage Tray</a:t>
            </a:r>
          </a:p>
        </p:txBody>
      </p:sp>
      <p:graphicFrame>
        <p:nvGraphicFramePr>
          <p:cNvPr id="10" name="Table 9">
            <a:extLst>
              <a:ext uri="{FF2B5EF4-FFF2-40B4-BE49-F238E27FC236}">
                <a16:creationId xmlns:a16="http://schemas.microsoft.com/office/drawing/2014/main" id="{50D022FE-6749-5545-8E29-23DD19088459}"/>
              </a:ext>
            </a:extLst>
          </p:cNvPr>
          <p:cNvGraphicFramePr>
            <a:graphicFrameLocks noGrp="1"/>
          </p:cNvGraphicFramePr>
          <p:nvPr>
            <p:extLst>
              <p:ext uri="{D42A27DB-BD31-4B8C-83A1-F6EECF244321}">
                <p14:modId xmlns:p14="http://schemas.microsoft.com/office/powerpoint/2010/main" val="2591102443"/>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144587">
                  <a:extLst>
                    <a:ext uri="{9D8B030D-6E8A-4147-A177-3AD203B41FA5}">
                      <a16:colId xmlns:a16="http://schemas.microsoft.com/office/drawing/2014/main" val="1121515897"/>
                    </a:ext>
                  </a:extLst>
                </a:gridCol>
                <a:gridCol w="922877">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Deep Storage Tray</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TBC</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Clear</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13.2’’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10.6’’</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5.2’’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
        <p:nvSpPr>
          <p:cNvPr id="14" name="Text Placeholder 12">
            <a:extLst>
              <a:ext uri="{FF2B5EF4-FFF2-40B4-BE49-F238E27FC236}">
                <a16:creationId xmlns:a16="http://schemas.microsoft.com/office/drawing/2014/main" id="{C185FD8A-BF1D-CC41-9A7E-D4BD605AAFA6}"/>
              </a:ext>
            </a:extLst>
          </p:cNvPr>
          <p:cNvSpPr txBox="1">
            <a:spLocks/>
          </p:cNvSpPr>
          <p:nvPr/>
        </p:nvSpPr>
        <p:spPr>
          <a:xfrm>
            <a:off x="428229" y="1889349"/>
            <a:ext cx="3232819" cy="902568"/>
          </a:xfrm>
          <a:prstGeom prst="rect">
            <a:avLst/>
          </a:prstGeom>
          <a:noFill/>
        </p:spPr>
        <p:txBody>
          <a:bodyPr wrap="square" lIns="91440" tIns="91440" rIns="91440" bIns="91440" numCol="1" spcCol="274320" anchor="t" anchorCtr="0">
            <a:noAutofit/>
          </a:bodyPr>
          <a:lstStyle>
            <a:lvl1pPr marL="171450" marR="0" indent="-171450" algn="l" defTabSz="914400" rtl="0" eaLnBrk="1" fontAlgn="auto" latinLnBrk="0" hangingPunct="1">
              <a:lnSpc>
                <a:spcPts val="1500"/>
              </a:lnSpc>
              <a:spcBef>
                <a:spcPct val="20000"/>
              </a:spcBef>
              <a:spcAft>
                <a:spcPts val="0"/>
              </a:spcAft>
              <a:buClrTx/>
              <a:buSzPct val="165000"/>
              <a:buFont typeface="Arial" panose="020B0604020202020204" pitchFamily="34" charset="0"/>
              <a:buChar char="•"/>
              <a:tabLst/>
              <a:defRPr sz="1100" kern="1200">
                <a:solidFill>
                  <a:schemeClr val="tx1"/>
                </a:solidFill>
                <a:latin typeface="Helvetica57-Condensed" panose="020B0500000000000000" pitchFamily="34" charset="0"/>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CA" dirty="0"/>
              <a:t>These storage trays are designed to neatly organize all your letter-sized handouts, booklets and papers. The transparent material lets you easily view its contents with just a glance. The easy-to-grip comfort edges are perfectly sized for big and small hands. Made of nonporous plastic, these trays are dishwasher safe and drop resistant. The included lids make these trays stackable and protect </a:t>
            </a:r>
            <a:br>
              <a:rPr lang="en-CA" dirty="0"/>
            </a:br>
            <a:r>
              <a:rPr lang="en-CA" dirty="0"/>
              <a:t>their contents.</a:t>
            </a:r>
            <a:br>
              <a:rPr lang="en-CA" dirty="0"/>
            </a:br>
            <a:endParaRPr lang="en-CA" dirty="0"/>
          </a:p>
          <a:p>
            <a:pPr>
              <a:buFont typeface="Wingdings" pitchFamily="2" charset="2"/>
              <a:buChar char="§"/>
            </a:pPr>
            <a:r>
              <a:rPr lang="en-CA" sz="900" b="1" dirty="0">
                <a:latin typeface="Helvetica" pitchFamily="2" charset="0"/>
              </a:rPr>
              <a:t>FITS STANDARD LETTER SIZE</a:t>
            </a:r>
          </a:p>
          <a:p>
            <a:pPr>
              <a:buFont typeface="Wingdings" pitchFamily="2" charset="2"/>
              <a:buChar char="§"/>
            </a:pPr>
            <a:r>
              <a:rPr lang="fr-CA" sz="900" b="1" dirty="0">
                <a:latin typeface="Helvetica" pitchFamily="2" charset="0"/>
              </a:rPr>
              <a:t>TRANSPARENT SO YOU CAN EASILY SEE CONTENTS</a:t>
            </a:r>
          </a:p>
          <a:p>
            <a:pPr>
              <a:buFont typeface="Wingdings" pitchFamily="2" charset="2"/>
              <a:buChar char="§"/>
            </a:pPr>
            <a:r>
              <a:rPr lang="fr-CA" sz="900" b="1" dirty="0">
                <a:latin typeface="Helvetica" pitchFamily="2" charset="0"/>
              </a:rPr>
              <a:t>MADE OF STURDY, DROP RESISTANT PLASTIC</a:t>
            </a:r>
            <a:endParaRPr lang="en-US" sz="900" b="1" dirty="0">
              <a:latin typeface="Helvetica" pitchFamily="2" charset="0"/>
            </a:endParaRPr>
          </a:p>
          <a:p>
            <a:pPr>
              <a:lnSpc>
                <a:spcPct val="100000"/>
              </a:lnSpc>
              <a:buFont typeface="Wingdings" pitchFamily="2" charset="2"/>
              <a:buChar char="§"/>
            </a:pPr>
            <a:r>
              <a:rPr lang="en-CA" sz="900" b="1" dirty="0">
                <a:latin typeface="Helvetica" pitchFamily="2" charset="0"/>
              </a:rPr>
              <a:t>NONPOROUS MATERIAL WIPES CLEAN &amp; IS DISHWASHER SAFE</a:t>
            </a:r>
          </a:p>
        </p:txBody>
      </p:sp>
      <p:sp>
        <p:nvSpPr>
          <p:cNvPr id="15" name="Text Placeholder 10">
            <a:extLst>
              <a:ext uri="{FF2B5EF4-FFF2-40B4-BE49-F238E27FC236}">
                <a16:creationId xmlns:a16="http://schemas.microsoft.com/office/drawing/2014/main" id="{9006AA14-64CD-204E-9557-C76157EBAAC6}"/>
              </a:ext>
            </a:extLst>
          </p:cNvPr>
          <p:cNvSpPr>
            <a:spLocks noGrp="1"/>
          </p:cNvSpPr>
          <p:nvPr>
            <p:ph type="body" sz="quarter" idx="14"/>
          </p:nvPr>
        </p:nvSpPr>
        <p:spPr>
          <a:xfrm>
            <a:off x="457200" y="1550795"/>
            <a:ext cx="3429000" cy="338554"/>
          </a:xfrm>
        </p:spPr>
        <p:txBody>
          <a:bodyPr/>
          <a:lstStyle/>
          <a:p>
            <a:r>
              <a:rPr lang="en-CA" dirty="0"/>
              <a:t>Set of 4</a:t>
            </a:r>
          </a:p>
        </p:txBody>
      </p:sp>
      <p:pic>
        <p:nvPicPr>
          <p:cNvPr id="16" name="Picture Placeholder 12" descr="BJ_Pallet_12x12_4_pack_caddy_pallet_white-teal.167.png">
            <a:extLst>
              <a:ext uri="{FF2B5EF4-FFF2-40B4-BE49-F238E27FC236}">
                <a16:creationId xmlns:a16="http://schemas.microsoft.com/office/drawing/2014/main" id="{355B83BD-1CE1-724C-843A-A518A7132424}"/>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tretch>
            <a:fillRect/>
          </a:stretch>
        </p:blipFill>
        <p:spPr>
          <a:xfrm>
            <a:off x="6392684" y="1317562"/>
            <a:ext cx="3237487" cy="2539356"/>
          </a:xfrm>
        </p:spPr>
      </p:pic>
      <p:pic>
        <p:nvPicPr>
          <p:cNvPr id="17" name="Picture 16" descr="Stackable Trays.png">
            <a:extLst>
              <a:ext uri="{FF2B5EF4-FFF2-40B4-BE49-F238E27FC236}">
                <a16:creationId xmlns:a16="http://schemas.microsoft.com/office/drawing/2014/main" id="{357590A1-92AA-1A4D-9193-AC76F79632DE}"/>
              </a:ext>
            </a:extLst>
          </p:cNvPr>
          <p:cNvPicPr>
            <a:picLocks noChangeAspect="1"/>
          </p:cNvPicPr>
          <p:nvPr/>
        </p:nvPicPr>
        <p:blipFill>
          <a:blip r:embed="rId4" cstate="print"/>
          <a:stretch>
            <a:fillRect/>
          </a:stretch>
        </p:blipFill>
        <p:spPr>
          <a:xfrm>
            <a:off x="3546892" y="2762215"/>
            <a:ext cx="3714555" cy="2946880"/>
          </a:xfrm>
          <a:prstGeom prst="rect">
            <a:avLst/>
          </a:prstGeom>
        </p:spPr>
      </p:pic>
    </p:spTree>
    <p:extLst>
      <p:ext uri="{BB962C8B-B14F-4D97-AF65-F5344CB8AC3E}">
        <p14:creationId xmlns:p14="http://schemas.microsoft.com/office/powerpoint/2010/main" val="191754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C64DA4A-186F-F141-8763-91BA015E68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3"/>
            <a:ext cx="10058400" cy="5830416"/>
          </a:xfrm>
          <a:prstGeom prst="rect">
            <a:avLst/>
          </a:prstGeom>
        </p:spPr>
      </p:pic>
      <p:pic>
        <p:nvPicPr>
          <p:cNvPr id="17" name="Picture 16">
            <a:extLst>
              <a:ext uri="{FF2B5EF4-FFF2-40B4-BE49-F238E27FC236}">
                <a16:creationId xmlns:a16="http://schemas.microsoft.com/office/drawing/2014/main" id="{11EB297D-9652-BD43-A988-D58208A3DA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19" name="Picture 18">
            <a:extLst>
              <a:ext uri="{FF2B5EF4-FFF2-40B4-BE49-F238E27FC236}">
                <a16:creationId xmlns:a16="http://schemas.microsoft.com/office/drawing/2014/main" id="{F6490ED0-4438-4C46-8935-98CE16EE9D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20" name="Table 19">
            <a:extLst>
              <a:ext uri="{FF2B5EF4-FFF2-40B4-BE49-F238E27FC236}">
                <a16:creationId xmlns:a16="http://schemas.microsoft.com/office/drawing/2014/main" id="{425D260F-6B0C-2A41-8676-AEFB439EC94F}"/>
              </a:ext>
            </a:extLst>
          </p:cNvPr>
          <p:cNvGraphicFramePr>
            <a:graphicFrameLocks noGrp="1"/>
          </p:cNvGraphicFramePr>
          <p:nvPr>
            <p:extLst>
              <p:ext uri="{D42A27DB-BD31-4B8C-83A1-F6EECF244321}">
                <p14:modId xmlns:p14="http://schemas.microsoft.com/office/powerpoint/2010/main" val="4164558090"/>
              </p:ext>
            </p:extLst>
          </p:nvPr>
        </p:nvGraphicFramePr>
        <p:xfrm>
          <a:off x="428229" y="5758408"/>
          <a:ext cx="9201942" cy="1139190"/>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5267710"/>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15’’ Polytuff</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TBD</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Clear Blue</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54’’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118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20’’ Polytuff</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6576889</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Clear Blue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54’’</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algn="ctr"/>
                      <a:r>
                        <a:rPr lang="en-US" sz="1000" b="1" dirty="0">
                          <a:solidFill>
                            <a:schemeClr val="tx1"/>
                          </a:solidFill>
                        </a:rPr>
                        <a:t>89</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extLst>
                  <a:ext uri="{0D108BD9-81ED-4DB2-BD59-A6C34878D82A}">
                    <a16:rowId xmlns:a16="http://schemas.microsoft.com/office/drawing/2014/main" val="1845465975"/>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24’’ Polytuff</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1001427</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Clear Blue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24’’</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54’’</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76</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862090689"/>
                  </a:ext>
                </a:extLst>
              </a:tr>
            </a:tbl>
          </a:graphicData>
        </a:graphic>
      </p:graphicFrame>
    </p:spTree>
    <p:extLst>
      <p:ext uri="{BB962C8B-B14F-4D97-AF65-F5344CB8AC3E}">
        <p14:creationId xmlns:p14="http://schemas.microsoft.com/office/powerpoint/2010/main" val="187449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F7DBA-C07B-5440-9B6F-D7FC78E23E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0058400" cy="5758408"/>
          </a:xfrm>
          <a:prstGeom prst="rect">
            <a:avLst/>
          </a:prstGeom>
        </p:spPr>
      </p:pic>
      <p:pic>
        <p:nvPicPr>
          <p:cNvPr id="13" name="Picture 12">
            <a:extLst>
              <a:ext uri="{FF2B5EF4-FFF2-40B4-BE49-F238E27FC236}">
                <a16:creationId xmlns:a16="http://schemas.microsoft.com/office/drawing/2014/main" id="{64442B61-3E12-654D-917F-7A6EA5E351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15" name="Picture 14">
            <a:extLst>
              <a:ext uri="{FF2B5EF4-FFF2-40B4-BE49-F238E27FC236}">
                <a16:creationId xmlns:a16="http://schemas.microsoft.com/office/drawing/2014/main" id="{7E056902-794D-0242-A304-3B12EEFDD1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7" name="Table 16">
            <a:extLst>
              <a:ext uri="{FF2B5EF4-FFF2-40B4-BE49-F238E27FC236}">
                <a16:creationId xmlns:a16="http://schemas.microsoft.com/office/drawing/2014/main" id="{2C0889CF-AE79-AD47-B670-ECCE954401B4}"/>
              </a:ext>
            </a:extLst>
          </p:cNvPr>
          <p:cNvGraphicFramePr>
            <a:graphicFrameLocks noGrp="1"/>
          </p:cNvGraphicFramePr>
          <p:nvPr>
            <p:extLst>
              <p:ext uri="{D42A27DB-BD31-4B8C-83A1-F6EECF244321}">
                <p14:modId xmlns:p14="http://schemas.microsoft.com/office/powerpoint/2010/main" val="2088731322"/>
              </p:ext>
            </p:extLst>
          </p:nvPr>
        </p:nvGraphicFramePr>
        <p:xfrm>
          <a:off x="428229" y="5902424"/>
          <a:ext cx="9201942" cy="683514"/>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9765629"/>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15’’ Polytuff</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TBD</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Clear Blue</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54’’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118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Tree>
    <p:extLst>
      <p:ext uri="{BB962C8B-B14F-4D97-AF65-F5344CB8AC3E}">
        <p14:creationId xmlns:p14="http://schemas.microsoft.com/office/powerpoint/2010/main" val="1469338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9F1780-474F-6A45-8BF0-2D663094A1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7" name="Picture 6">
            <a:extLst>
              <a:ext uri="{FF2B5EF4-FFF2-40B4-BE49-F238E27FC236}">
                <a16:creationId xmlns:a16="http://schemas.microsoft.com/office/drawing/2014/main" id="{DC3D322B-B085-E042-9CF2-433C768632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82" y="0"/>
            <a:ext cx="10025636" cy="5758408"/>
          </a:xfrm>
          <a:prstGeom prst="rect">
            <a:avLst/>
          </a:prstGeom>
        </p:spPr>
      </p:pic>
      <p:pic>
        <p:nvPicPr>
          <p:cNvPr id="10" name="Picture 9">
            <a:extLst>
              <a:ext uri="{FF2B5EF4-FFF2-40B4-BE49-F238E27FC236}">
                <a16:creationId xmlns:a16="http://schemas.microsoft.com/office/drawing/2014/main" id="{4FC34DAF-94D0-564B-9CC7-B4DD9D2054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9293" y="810622"/>
            <a:ext cx="1259632" cy="347658"/>
          </a:xfrm>
          <a:prstGeom prst="rect">
            <a:avLst/>
          </a:prstGeom>
        </p:spPr>
      </p:pic>
      <p:pic>
        <p:nvPicPr>
          <p:cNvPr id="11" name="Picture 10">
            <a:extLst>
              <a:ext uri="{FF2B5EF4-FFF2-40B4-BE49-F238E27FC236}">
                <a16:creationId xmlns:a16="http://schemas.microsoft.com/office/drawing/2014/main" id="{1CE2A8D5-0DD0-5949-9DE7-55C759273B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3" name="Table 12">
            <a:extLst>
              <a:ext uri="{FF2B5EF4-FFF2-40B4-BE49-F238E27FC236}">
                <a16:creationId xmlns:a16="http://schemas.microsoft.com/office/drawing/2014/main" id="{FB2BB72D-87B5-544A-A444-06640A670526}"/>
              </a:ext>
            </a:extLst>
          </p:cNvPr>
          <p:cNvGraphicFramePr>
            <a:graphicFrameLocks noGrp="1"/>
          </p:cNvGraphicFramePr>
          <p:nvPr>
            <p:extLst>
              <p:ext uri="{D42A27DB-BD31-4B8C-83A1-F6EECF244321}">
                <p14:modId xmlns:p14="http://schemas.microsoft.com/office/powerpoint/2010/main" val="1343700772"/>
              </p:ext>
            </p:extLst>
          </p:nvPr>
        </p:nvGraphicFramePr>
        <p:xfrm>
          <a:off x="428229" y="5902424"/>
          <a:ext cx="9201942" cy="683514"/>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3009014"/>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20’’ Polytuff</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6576889</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Clear Blue</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solidFill>
                            <a:schemeClr val="tx1"/>
                          </a:solidFill>
                        </a:rPr>
                        <a:t>89</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Tree>
    <p:extLst>
      <p:ext uri="{BB962C8B-B14F-4D97-AF65-F5344CB8AC3E}">
        <p14:creationId xmlns:p14="http://schemas.microsoft.com/office/powerpoint/2010/main" val="85760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A9242A-192A-424D-8803-C15A563F10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0058400" cy="5758408"/>
          </a:xfrm>
          <a:prstGeom prst="rect">
            <a:avLst/>
          </a:prstGeom>
        </p:spPr>
      </p:pic>
      <p:pic>
        <p:nvPicPr>
          <p:cNvPr id="12" name="Picture 11">
            <a:extLst>
              <a:ext uri="{FF2B5EF4-FFF2-40B4-BE49-F238E27FC236}">
                <a16:creationId xmlns:a16="http://schemas.microsoft.com/office/drawing/2014/main" id="{3986703C-1FDE-AE4C-8664-121CD1A713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13" name="Picture 12">
            <a:extLst>
              <a:ext uri="{FF2B5EF4-FFF2-40B4-BE49-F238E27FC236}">
                <a16:creationId xmlns:a16="http://schemas.microsoft.com/office/drawing/2014/main" id="{233013B9-F403-164B-AA75-65DEE038F4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6" name="Table 15">
            <a:extLst>
              <a:ext uri="{FF2B5EF4-FFF2-40B4-BE49-F238E27FC236}">
                <a16:creationId xmlns:a16="http://schemas.microsoft.com/office/drawing/2014/main" id="{84094C8F-E852-2B41-B921-E06241FC4BFF}"/>
              </a:ext>
            </a:extLst>
          </p:cNvPr>
          <p:cNvGraphicFramePr>
            <a:graphicFrameLocks noGrp="1"/>
          </p:cNvGraphicFramePr>
          <p:nvPr>
            <p:extLst>
              <p:ext uri="{D42A27DB-BD31-4B8C-83A1-F6EECF244321}">
                <p14:modId xmlns:p14="http://schemas.microsoft.com/office/powerpoint/2010/main" val="380274879"/>
              </p:ext>
            </p:extLst>
          </p:nvPr>
        </p:nvGraphicFramePr>
        <p:xfrm>
          <a:off x="428229" y="5902424"/>
          <a:ext cx="9201942" cy="683514"/>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879623"/>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24’’ Polytuff</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1001427</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Clear Blue</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24’’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76</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862090689"/>
                  </a:ext>
                </a:extLst>
              </a:tr>
            </a:tbl>
          </a:graphicData>
        </a:graphic>
      </p:graphicFrame>
    </p:spTree>
    <p:extLst>
      <p:ext uri="{BB962C8B-B14F-4D97-AF65-F5344CB8AC3E}">
        <p14:creationId xmlns:p14="http://schemas.microsoft.com/office/powerpoint/2010/main" val="426744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2A72A03-C137-7A45-9508-AEFEA4900D45}"/>
              </a:ext>
            </a:extLst>
          </p:cNvPr>
          <p:cNvGrpSpPr/>
          <p:nvPr/>
        </p:nvGrpSpPr>
        <p:grpSpPr>
          <a:xfrm>
            <a:off x="0" y="0"/>
            <a:ext cx="10058400" cy="5902424"/>
            <a:chOff x="0" y="0"/>
            <a:chExt cx="10058400" cy="5902424"/>
          </a:xfrm>
        </p:grpSpPr>
        <p:pic>
          <p:nvPicPr>
            <p:cNvPr id="3" name="Picture 2">
              <a:extLst>
                <a:ext uri="{FF2B5EF4-FFF2-40B4-BE49-F238E27FC236}">
                  <a16:creationId xmlns:a16="http://schemas.microsoft.com/office/drawing/2014/main" id="{8B53D22E-8AE3-224F-9335-8D525413F1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0058400" cy="5902424"/>
            </a:xfrm>
            <a:prstGeom prst="rect">
              <a:avLst/>
            </a:prstGeom>
          </p:spPr>
        </p:pic>
        <p:sp>
          <p:nvSpPr>
            <p:cNvPr id="4" name="Rectangle 3">
              <a:extLst>
                <a:ext uri="{FF2B5EF4-FFF2-40B4-BE49-F238E27FC236}">
                  <a16:creationId xmlns:a16="http://schemas.microsoft.com/office/drawing/2014/main" id="{04C05515-266B-7F4C-BA01-34B7E7D756F9}"/>
                </a:ext>
              </a:extLst>
            </p:cNvPr>
            <p:cNvSpPr/>
            <p:nvPr/>
          </p:nvSpPr>
          <p:spPr>
            <a:xfrm>
              <a:off x="8197553" y="442198"/>
              <a:ext cx="1531244" cy="347658"/>
            </a:xfrm>
            <a:prstGeom prst="rect">
              <a:avLst/>
            </a:prstGeom>
            <a:solidFill>
              <a:srgbClr val="F6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9316BF1E-0B06-804E-B792-1D1DEBA0A2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11" name="Picture 10">
            <a:extLst>
              <a:ext uri="{FF2B5EF4-FFF2-40B4-BE49-F238E27FC236}">
                <a16:creationId xmlns:a16="http://schemas.microsoft.com/office/drawing/2014/main" id="{4BBC4674-EAC5-334B-94AA-6777C85B1D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3" name="Table 12">
            <a:extLst>
              <a:ext uri="{FF2B5EF4-FFF2-40B4-BE49-F238E27FC236}">
                <a16:creationId xmlns:a16="http://schemas.microsoft.com/office/drawing/2014/main" id="{6B98FBB1-1C0C-4A48-B796-89863377192B}"/>
              </a:ext>
            </a:extLst>
          </p:cNvPr>
          <p:cNvGraphicFramePr>
            <a:graphicFrameLocks noGrp="1"/>
          </p:cNvGraphicFramePr>
          <p:nvPr>
            <p:extLst>
              <p:ext uri="{D42A27DB-BD31-4B8C-83A1-F6EECF244321}">
                <p14:modId xmlns:p14="http://schemas.microsoft.com/office/powerpoint/2010/main" val="1846576744"/>
              </p:ext>
            </p:extLst>
          </p:nvPr>
        </p:nvGraphicFramePr>
        <p:xfrm>
          <a:off x="428229" y="5830416"/>
          <a:ext cx="9201942" cy="1139190"/>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714627"/>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15’’ Era Green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2000157</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Black/Green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54’’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118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20’’ Era Green</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2000158</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algn="ctr"/>
                      <a:r>
                        <a:rPr lang="en-US" sz="1000" b="1" dirty="0"/>
                        <a:t>Black/Green</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54’’</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algn="ctr"/>
                      <a:r>
                        <a:rPr lang="en-US" sz="1000" b="1" dirty="0">
                          <a:solidFill>
                            <a:schemeClr val="tx1"/>
                          </a:solidFill>
                        </a:rPr>
                        <a:t>89</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extLst>
                  <a:ext uri="{0D108BD9-81ED-4DB2-BD59-A6C34878D82A}">
                    <a16:rowId xmlns:a16="http://schemas.microsoft.com/office/drawing/2014/main" val="1845465975"/>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24’’ Era Green</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2000160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Black/Green</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24’’</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54’’</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76</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862090689"/>
                  </a:ext>
                </a:extLst>
              </a:tr>
            </a:tbl>
          </a:graphicData>
        </a:graphic>
      </p:graphicFrame>
    </p:spTree>
    <p:extLst>
      <p:ext uri="{BB962C8B-B14F-4D97-AF65-F5344CB8AC3E}">
        <p14:creationId xmlns:p14="http://schemas.microsoft.com/office/powerpoint/2010/main" val="3507017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49D0B9-9D96-4644-AA4D-B5A1739015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82" y="0"/>
            <a:ext cx="10025636" cy="5830416"/>
          </a:xfrm>
          <a:prstGeom prst="rect">
            <a:avLst/>
          </a:prstGeom>
        </p:spPr>
      </p:pic>
      <p:pic>
        <p:nvPicPr>
          <p:cNvPr id="11" name="Picture 10">
            <a:extLst>
              <a:ext uri="{FF2B5EF4-FFF2-40B4-BE49-F238E27FC236}">
                <a16:creationId xmlns:a16="http://schemas.microsoft.com/office/drawing/2014/main" id="{7109A1D9-2774-EA49-98EC-7EC39193F7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3" name="Table 12">
            <a:extLst>
              <a:ext uri="{FF2B5EF4-FFF2-40B4-BE49-F238E27FC236}">
                <a16:creationId xmlns:a16="http://schemas.microsoft.com/office/drawing/2014/main" id="{603C152A-95C3-2B46-AFAA-8C107ECDAE81}"/>
              </a:ext>
            </a:extLst>
          </p:cNvPr>
          <p:cNvGraphicFramePr>
            <a:graphicFrameLocks noGrp="1"/>
          </p:cNvGraphicFramePr>
          <p:nvPr>
            <p:extLst>
              <p:ext uri="{D42A27DB-BD31-4B8C-83A1-F6EECF244321}">
                <p14:modId xmlns:p14="http://schemas.microsoft.com/office/powerpoint/2010/main" val="3554025482"/>
              </p:ext>
            </p:extLst>
          </p:nvPr>
        </p:nvGraphicFramePr>
        <p:xfrm>
          <a:off x="428229" y="5830416"/>
          <a:ext cx="9201942" cy="683514"/>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714627"/>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15’’ Era Green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2000157</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Black/Green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54’’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118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Tree>
    <p:extLst>
      <p:ext uri="{BB962C8B-B14F-4D97-AF65-F5344CB8AC3E}">
        <p14:creationId xmlns:p14="http://schemas.microsoft.com/office/powerpoint/2010/main" val="254257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CE71A-4B66-F94E-B410-F5581E2622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82" y="0"/>
            <a:ext cx="10025636" cy="5830416"/>
          </a:xfrm>
          <a:prstGeom prst="rect">
            <a:avLst/>
          </a:prstGeom>
        </p:spPr>
      </p:pic>
      <p:pic>
        <p:nvPicPr>
          <p:cNvPr id="6" name="Picture 5">
            <a:extLst>
              <a:ext uri="{FF2B5EF4-FFF2-40B4-BE49-F238E27FC236}">
                <a16:creationId xmlns:a16="http://schemas.microsoft.com/office/drawing/2014/main" id="{6A467A71-4FEB-A849-8256-692DC825C4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9" name="Picture 8">
            <a:extLst>
              <a:ext uri="{FF2B5EF4-FFF2-40B4-BE49-F238E27FC236}">
                <a16:creationId xmlns:a16="http://schemas.microsoft.com/office/drawing/2014/main" id="{0709B113-B679-2345-9573-840207ACCA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1" name="Table 10">
            <a:extLst>
              <a:ext uri="{FF2B5EF4-FFF2-40B4-BE49-F238E27FC236}">
                <a16:creationId xmlns:a16="http://schemas.microsoft.com/office/drawing/2014/main" id="{198E90AB-FDD9-D446-93F1-EBE57A24CE61}"/>
              </a:ext>
            </a:extLst>
          </p:cNvPr>
          <p:cNvGraphicFramePr>
            <a:graphicFrameLocks noGrp="1"/>
          </p:cNvGraphicFramePr>
          <p:nvPr>
            <p:extLst>
              <p:ext uri="{D42A27DB-BD31-4B8C-83A1-F6EECF244321}">
                <p14:modId xmlns:p14="http://schemas.microsoft.com/office/powerpoint/2010/main" val="969410104"/>
              </p:ext>
            </p:extLst>
          </p:nvPr>
        </p:nvGraphicFramePr>
        <p:xfrm>
          <a:off x="428229" y="5758408"/>
          <a:ext cx="9201942" cy="683514"/>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714627"/>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20’’ Era Green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2000158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Black/Green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solidFill>
                            <a:schemeClr val="tx1"/>
                          </a:solidFill>
                        </a:rPr>
                        <a:t>89</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Tree>
    <p:extLst>
      <p:ext uri="{BB962C8B-B14F-4D97-AF65-F5344CB8AC3E}">
        <p14:creationId xmlns:p14="http://schemas.microsoft.com/office/powerpoint/2010/main" val="359186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roject Box Pallet.jpg"/>
          <p:cNvPicPr>
            <a:picLocks noChangeAspect="1"/>
          </p:cNvPicPr>
          <p:nvPr/>
        </p:nvPicPr>
        <p:blipFill>
          <a:blip r:embed="rId3" cstate="print"/>
          <a:stretch>
            <a:fillRect/>
          </a:stretch>
        </p:blipFill>
        <p:spPr>
          <a:xfrm>
            <a:off x="5945658" y="1205465"/>
            <a:ext cx="3655542" cy="3832863"/>
          </a:xfrm>
          <a:prstGeom prst="rect">
            <a:avLst/>
          </a:prstGeom>
        </p:spPr>
      </p:pic>
      <p:sp>
        <p:nvSpPr>
          <p:cNvPr id="10" name="Text Placeholder 9"/>
          <p:cNvSpPr>
            <a:spLocks noGrp="1"/>
          </p:cNvSpPr>
          <p:nvPr>
            <p:ph type="body" sz="quarter" idx="13"/>
          </p:nvPr>
        </p:nvSpPr>
        <p:spPr>
          <a:xfrm>
            <a:off x="420688" y="1149896"/>
            <a:ext cx="4392488" cy="432048"/>
          </a:xfrm>
        </p:spPr>
        <p:txBody>
          <a:bodyPr anchor="t"/>
          <a:lstStyle/>
          <a:p>
            <a:pPr>
              <a:lnSpc>
                <a:spcPts val="2800"/>
              </a:lnSpc>
            </a:pPr>
            <a:r>
              <a:rPr lang="en-US" dirty="0"/>
              <a:t>12 X 12 Craft Box</a:t>
            </a:r>
          </a:p>
        </p:txBody>
      </p:sp>
      <p:sp>
        <p:nvSpPr>
          <p:cNvPr id="11" name="Text Placeholder 10"/>
          <p:cNvSpPr>
            <a:spLocks noGrp="1"/>
          </p:cNvSpPr>
          <p:nvPr>
            <p:ph type="body" sz="quarter" idx="14"/>
          </p:nvPr>
        </p:nvSpPr>
        <p:spPr>
          <a:xfrm>
            <a:off x="420688" y="1557386"/>
            <a:ext cx="3429000" cy="338554"/>
          </a:xfrm>
        </p:spPr>
        <p:txBody>
          <a:bodyPr/>
          <a:lstStyle/>
          <a:p>
            <a:r>
              <a:rPr lang="en-CA" dirty="0"/>
              <a:t>Set of 4</a:t>
            </a:r>
          </a:p>
        </p:txBody>
      </p:sp>
      <p:sp>
        <p:nvSpPr>
          <p:cNvPr id="13" name="Text Placeholder 12"/>
          <p:cNvSpPr>
            <a:spLocks noGrp="1"/>
          </p:cNvSpPr>
          <p:nvPr>
            <p:ph type="body" sz="quarter" idx="16"/>
          </p:nvPr>
        </p:nvSpPr>
        <p:spPr>
          <a:xfrm>
            <a:off x="420688" y="1869976"/>
            <a:ext cx="4536504" cy="902568"/>
          </a:xfrm>
        </p:spPr>
        <p:txBody>
          <a:bodyPr wrap="square" lIns="91440" tIns="91440" rIns="91440" bIns="91440" numCol="1" spcCol="274320" anchor="t" anchorCtr="0">
            <a:noAutofit/>
          </a:bodyPr>
          <a:lstStyle/>
          <a:p>
            <a:pPr marL="0" indent="0">
              <a:buNone/>
            </a:pPr>
            <a:r>
              <a:rPr lang="en-CA" dirty="0"/>
              <a:t>This is the perfect bin to hold each students’ projects and crafts. Use it to hold works in progress including all of your supplies, pens, pencils, crayons, glue, and construction paper. It also fits scrapbooking paper. It is transparent so you can easily see the contents and organize your classroom and all of your supplies</a:t>
            </a:r>
            <a:br>
              <a:rPr lang="en-CA" dirty="0"/>
            </a:br>
            <a:endParaRPr lang="en-CA" dirty="0"/>
          </a:p>
          <a:p>
            <a:pPr>
              <a:buFont typeface="Wingdings" pitchFamily="2" charset="2"/>
              <a:buChar char="§"/>
            </a:pPr>
            <a:r>
              <a:rPr lang="en-CA" sz="900" b="1" dirty="0">
                <a:latin typeface="Helvetica" pitchFamily="2" charset="0"/>
              </a:rPr>
              <a:t>FITS 12 X 12 SCRAPBOOKING PAPER</a:t>
            </a:r>
          </a:p>
          <a:p>
            <a:pPr>
              <a:buFont typeface="Wingdings" pitchFamily="2" charset="2"/>
              <a:buChar char="§"/>
            </a:pPr>
            <a:r>
              <a:rPr lang="fr-CA" sz="900" b="1" dirty="0">
                <a:latin typeface="Helvetica" pitchFamily="2" charset="0"/>
              </a:rPr>
              <a:t>TRANSPARENT SO YOU CAN EASILY SEE THE CONTENTS</a:t>
            </a:r>
            <a:endParaRPr lang="en-US" sz="900" b="1" dirty="0">
              <a:latin typeface="Helvetica" pitchFamily="2" charset="0"/>
            </a:endParaRPr>
          </a:p>
          <a:p>
            <a:pPr>
              <a:buFont typeface="Wingdings" pitchFamily="2" charset="2"/>
              <a:buChar char="§"/>
            </a:pPr>
            <a:r>
              <a:rPr lang="en-CA" sz="900" b="1" dirty="0">
                <a:latin typeface="Helvetica" pitchFamily="2" charset="0"/>
              </a:rPr>
              <a:t>LOCKING LATCH HOLDS THE BOX CLOSED</a:t>
            </a:r>
          </a:p>
          <a:p>
            <a:pPr>
              <a:buFont typeface="Wingdings" pitchFamily="2" charset="2"/>
              <a:buChar char="§"/>
            </a:pPr>
            <a:r>
              <a:rPr lang="en-CA" sz="900" b="1" dirty="0">
                <a:latin typeface="Helvetica" pitchFamily="2" charset="0"/>
              </a:rPr>
              <a:t>INTEGRATED HANDLES</a:t>
            </a:r>
            <a:endParaRPr lang="en-US" sz="900" b="1" dirty="0">
              <a:latin typeface="Helvetica" pitchFamily="2" charset="0"/>
            </a:endParaRPr>
          </a:p>
        </p:txBody>
      </p:sp>
      <p:pic>
        <p:nvPicPr>
          <p:cNvPr id="17" name="Picture 16">
            <a:extLst>
              <a:ext uri="{FF2B5EF4-FFF2-40B4-BE49-F238E27FC236}">
                <a16:creationId xmlns:a16="http://schemas.microsoft.com/office/drawing/2014/main" id="{78BE4CE3-D135-234F-B916-0F8A90940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8" name="Picture 7">
            <a:extLst>
              <a:ext uri="{FF2B5EF4-FFF2-40B4-BE49-F238E27FC236}">
                <a16:creationId xmlns:a16="http://schemas.microsoft.com/office/drawing/2014/main" id="{70A9D7FE-37A2-104C-8735-3DC6F027C1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29682" y="3670175"/>
            <a:ext cx="3207629" cy="2160241"/>
          </a:xfrm>
          <a:prstGeom prst="rect">
            <a:avLst/>
          </a:prstGeom>
        </p:spPr>
      </p:pic>
      <p:graphicFrame>
        <p:nvGraphicFramePr>
          <p:cNvPr id="21" name="Table 20">
            <a:extLst>
              <a:ext uri="{FF2B5EF4-FFF2-40B4-BE49-F238E27FC236}">
                <a16:creationId xmlns:a16="http://schemas.microsoft.com/office/drawing/2014/main" id="{732CF31C-D43E-AB4F-B15C-6A223C8810FD}"/>
              </a:ext>
            </a:extLst>
          </p:cNvPr>
          <p:cNvGraphicFramePr>
            <a:graphicFrameLocks noGrp="1"/>
          </p:cNvGraphicFramePr>
          <p:nvPr>
            <p:extLst>
              <p:ext uri="{D42A27DB-BD31-4B8C-83A1-F6EECF244321}">
                <p14:modId xmlns:p14="http://schemas.microsoft.com/office/powerpoint/2010/main" val="2363506361"/>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Craft Box</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XX</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Clear</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13.2’’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15.2’’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3.2’’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Tree>
    <p:extLst>
      <p:ext uri="{BB962C8B-B14F-4D97-AF65-F5344CB8AC3E}">
        <p14:creationId xmlns:p14="http://schemas.microsoft.com/office/powerpoint/2010/main" val="98050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467A71-4FEB-A849-8256-692DC825C4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4" name="Picture 3">
            <a:extLst>
              <a:ext uri="{FF2B5EF4-FFF2-40B4-BE49-F238E27FC236}">
                <a16:creationId xmlns:a16="http://schemas.microsoft.com/office/drawing/2014/main" id="{1B6DF08A-BFAA-F04C-BC2B-606BEA7709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0058400" cy="5830416"/>
          </a:xfrm>
          <a:prstGeom prst="rect">
            <a:avLst/>
          </a:prstGeom>
        </p:spPr>
      </p:pic>
      <p:pic>
        <p:nvPicPr>
          <p:cNvPr id="7" name="Picture 6">
            <a:extLst>
              <a:ext uri="{FF2B5EF4-FFF2-40B4-BE49-F238E27FC236}">
                <a16:creationId xmlns:a16="http://schemas.microsoft.com/office/drawing/2014/main" id="{394A8B38-A490-ED48-8C6B-BB60179B69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9293" y="810622"/>
            <a:ext cx="1259632" cy="347658"/>
          </a:xfrm>
          <a:prstGeom prst="rect">
            <a:avLst/>
          </a:prstGeom>
        </p:spPr>
      </p:pic>
      <p:pic>
        <p:nvPicPr>
          <p:cNvPr id="8" name="Picture 7">
            <a:extLst>
              <a:ext uri="{FF2B5EF4-FFF2-40B4-BE49-F238E27FC236}">
                <a16:creationId xmlns:a16="http://schemas.microsoft.com/office/drawing/2014/main" id="{1189FD50-04B8-A047-BBB8-8E98A99FF9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0" name="Table 9">
            <a:extLst>
              <a:ext uri="{FF2B5EF4-FFF2-40B4-BE49-F238E27FC236}">
                <a16:creationId xmlns:a16="http://schemas.microsoft.com/office/drawing/2014/main" id="{D2A70412-E595-C543-8F9F-15DCE5EA9489}"/>
              </a:ext>
            </a:extLst>
          </p:cNvPr>
          <p:cNvGraphicFramePr>
            <a:graphicFrameLocks noGrp="1"/>
          </p:cNvGraphicFramePr>
          <p:nvPr>
            <p:extLst>
              <p:ext uri="{D42A27DB-BD31-4B8C-83A1-F6EECF244321}">
                <p14:modId xmlns:p14="http://schemas.microsoft.com/office/powerpoint/2010/main" val="3660121330"/>
              </p:ext>
            </p:extLst>
          </p:nvPr>
        </p:nvGraphicFramePr>
        <p:xfrm>
          <a:off x="428229" y="5830416"/>
          <a:ext cx="9201942" cy="683514"/>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714627"/>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24’’ Era Green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2000160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Black/Green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24’’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76</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862090689"/>
                  </a:ext>
                </a:extLst>
              </a:tr>
            </a:tbl>
          </a:graphicData>
        </a:graphic>
      </p:graphicFrame>
    </p:spTree>
    <p:extLst>
      <p:ext uri="{BB962C8B-B14F-4D97-AF65-F5344CB8AC3E}">
        <p14:creationId xmlns:p14="http://schemas.microsoft.com/office/powerpoint/2010/main" val="365239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55BF5-884D-604E-8FC6-5FE02D5249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657" y="0"/>
            <a:ext cx="9993086" cy="5758408"/>
          </a:xfrm>
          <a:prstGeom prst="rect">
            <a:avLst/>
          </a:prstGeom>
        </p:spPr>
      </p:pic>
      <p:pic>
        <p:nvPicPr>
          <p:cNvPr id="7" name="Picture 6">
            <a:extLst>
              <a:ext uri="{FF2B5EF4-FFF2-40B4-BE49-F238E27FC236}">
                <a16:creationId xmlns:a16="http://schemas.microsoft.com/office/drawing/2014/main" id="{FAA2BA36-FF45-E643-874F-CDD025282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8" name="Picture 7">
            <a:extLst>
              <a:ext uri="{FF2B5EF4-FFF2-40B4-BE49-F238E27FC236}">
                <a16:creationId xmlns:a16="http://schemas.microsoft.com/office/drawing/2014/main" id="{FEAD5BE9-87FA-7C45-B4B8-0FA04DF4A9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0" name="Table 9">
            <a:extLst>
              <a:ext uri="{FF2B5EF4-FFF2-40B4-BE49-F238E27FC236}">
                <a16:creationId xmlns:a16="http://schemas.microsoft.com/office/drawing/2014/main" id="{66997FED-A4E3-F346-BA62-3B835D70EA7A}"/>
              </a:ext>
            </a:extLst>
          </p:cNvPr>
          <p:cNvGraphicFramePr>
            <a:graphicFrameLocks noGrp="1"/>
          </p:cNvGraphicFramePr>
          <p:nvPr>
            <p:extLst>
              <p:ext uri="{D42A27DB-BD31-4B8C-83A1-F6EECF244321}">
                <p14:modId xmlns:p14="http://schemas.microsoft.com/office/powerpoint/2010/main" val="3595466292"/>
              </p:ext>
            </p:extLst>
          </p:nvPr>
        </p:nvGraphicFramePr>
        <p:xfrm>
          <a:off x="428229" y="5830416"/>
          <a:ext cx="9201943" cy="911352"/>
        </p:xfrm>
        <a:graphic>
          <a:graphicData uri="http://schemas.openxmlformats.org/drawingml/2006/table">
            <a:tbl>
              <a:tblPr firstRow="1" bandRow="1">
                <a:tableStyleId>{F5AB1C69-6EDB-4FF4-983F-18BD219EF322}</a:tableStyleId>
              </a:tblPr>
              <a:tblGrid>
                <a:gridCol w="986523">
                  <a:extLst>
                    <a:ext uri="{9D8B030D-6E8A-4147-A177-3AD203B41FA5}">
                      <a16:colId xmlns:a16="http://schemas.microsoft.com/office/drawing/2014/main" val="1121515897"/>
                    </a:ext>
                  </a:extLst>
                </a:gridCol>
                <a:gridCol w="882633">
                  <a:extLst>
                    <a:ext uri="{9D8B030D-6E8A-4147-A177-3AD203B41FA5}">
                      <a16:colId xmlns:a16="http://schemas.microsoft.com/office/drawing/2014/main" val="3367577241"/>
                    </a:ext>
                  </a:extLst>
                </a:gridCol>
                <a:gridCol w="882633">
                  <a:extLst>
                    <a:ext uri="{9D8B030D-6E8A-4147-A177-3AD203B41FA5}">
                      <a16:colId xmlns:a16="http://schemas.microsoft.com/office/drawing/2014/main" val="539355461"/>
                    </a:ext>
                  </a:extLst>
                </a:gridCol>
                <a:gridCol w="903946">
                  <a:extLst>
                    <a:ext uri="{9D8B030D-6E8A-4147-A177-3AD203B41FA5}">
                      <a16:colId xmlns:a16="http://schemas.microsoft.com/office/drawing/2014/main" val="2323368209"/>
                    </a:ext>
                  </a:extLst>
                </a:gridCol>
                <a:gridCol w="924368">
                  <a:extLst>
                    <a:ext uri="{9D8B030D-6E8A-4147-A177-3AD203B41FA5}">
                      <a16:colId xmlns:a16="http://schemas.microsoft.com/office/drawing/2014/main" val="3056223174"/>
                    </a:ext>
                  </a:extLst>
                </a:gridCol>
                <a:gridCol w="924368">
                  <a:extLst>
                    <a:ext uri="{9D8B030D-6E8A-4147-A177-3AD203B41FA5}">
                      <a16:colId xmlns:a16="http://schemas.microsoft.com/office/drawing/2014/main" val="93802100"/>
                    </a:ext>
                  </a:extLst>
                </a:gridCol>
                <a:gridCol w="924368">
                  <a:extLst>
                    <a:ext uri="{9D8B030D-6E8A-4147-A177-3AD203B41FA5}">
                      <a16:colId xmlns:a16="http://schemas.microsoft.com/office/drawing/2014/main" val="3374303600"/>
                    </a:ext>
                  </a:extLst>
                </a:gridCol>
                <a:gridCol w="924368">
                  <a:extLst>
                    <a:ext uri="{9D8B030D-6E8A-4147-A177-3AD203B41FA5}">
                      <a16:colId xmlns:a16="http://schemas.microsoft.com/office/drawing/2014/main" val="3108370193"/>
                    </a:ext>
                  </a:extLst>
                </a:gridCol>
                <a:gridCol w="924368">
                  <a:extLst>
                    <a:ext uri="{9D8B030D-6E8A-4147-A177-3AD203B41FA5}">
                      <a16:colId xmlns:a16="http://schemas.microsoft.com/office/drawing/2014/main" val="406531278"/>
                    </a:ext>
                  </a:extLst>
                </a:gridCol>
                <a:gridCol w="92436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714627"/>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Metal Edge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24’’ Pro-Serie</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TBD</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Optional</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Grey</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24’’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53’’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57</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28’’ Pro-Serie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TBD</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Optional</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algn="ctr"/>
                      <a:r>
                        <a:rPr lang="en-US" sz="1000" b="1" dirty="0"/>
                        <a:t>Grey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28’’</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53’</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algn="ctr"/>
                      <a:r>
                        <a:rPr lang="en-US" sz="1000" b="1" dirty="0">
                          <a:solidFill>
                            <a:schemeClr val="tx1"/>
                          </a:solidFill>
                        </a:rPr>
                        <a:t>62</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6FAFC"/>
                    </a:solidFill>
                  </a:tcPr>
                </a:tc>
                <a:extLst>
                  <a:ext uri="{0D108BD9-81ED-4DB2-BD59-A6C34878D82A}">
                    <a16:rowId xmlns:a16="http://schemas.microsoft.com/office/drawing/2014/main" val="1845465975"/>
                  </a:ext>
                </a:extLst>
              </a:tr>
            </a:tbl>
          </a:graphicData>
        </a:graphic>
      </p:graphicFrame>
    </p:spTree>
    <p:extLst>
      <p:ext uri="{BB962C8B-B14F-4D97-AF65-F5344CB8AC3E}">
        <p14:creationId xmlns:p14="http://schemas.microsoft.com/office/powerpoint/2010/main" val="175937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99746-1537-F843-9790-526A8065AE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82" y="0"/>
            <a:ext cx="10025636" cy="5902424"/>
          </a:xfrm>
          <a:prstGeom prst="rect">
            <a:avLst/>
          </a:prstGeom>
        </p:spPr>
      </p:pic>
      <p:pic>
        <p:nvPicPr>
          <p:cNvPr id="6" name="Picture 5">
            <a:extLst>
              <a:ext uri="{FF2B5EF4-FFF2-40B4-BE49-F238E27FC236}">
                <a16:creationId xmlns:a16="http://schemas.microsoft.com/office/drawing/2014/main" id="{D66971E2-0717-3647-B187-178982A745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8" name="Picture 7">
            <a:extLst>
              <a:ext uri="{FF2B5EF4-FFF2-40B4-BE49-F238E27FC236}">
                <a16:creationId xmlns:a16="http://schemas.microsoft.com/office/drawing/2014/main" id="{01E204F2-33F4-7B4B-BF50-6875E2A54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0" name="Table 9">
            <a:extLst>
              <a:ext uri="{FF2B5EF4-FFF2-40B4-BE49-F238E27FC236}">
                <a16:creationId xmlns:a16="http://schemas.microsoft.com/office/drawing/2014/main" id="{8055F882-40AF-CB47-9E03-C2BAF266211E}"/>
              </a:ext>
            </a:extLst>
          </p:cNvPr>
          <p:cNvGraphicFramePr>
            <a:graphicFrameLocks noGrp="1"/>
          </p:cNvGraphicFramePr>
          <p:nvPr>
            <p:extLst>
              <p:ext uri="{D42A27DB-BD31-4B8C-83A1-F6EECF244321}">
                <p14:modId xmlns:p14="http://schemas.microsoft.com/office/powerpoint/2010/main" val="1004589735"/>
              </p:ext>
            </p:extLst>
          </p:nvPr>
        </p:nvGraphicFramePr>
        <p:xfrm>
          <a:off x="428229" y="5830416"/>
          <a:ext cx="9201943" cy="683514"/>
        </p:xfrm>
        <a:graphic>
          <a:graphicData uri="http://schemas.openxmlformats.org/drawingml/2006/table">
            <a:tbl>
              <a:tblPr firstRow="1" bandRow="1">
                <a:tableStyleId>{F5AB1C69-6EDB-4FF4-983F-18BD219EF322}</a:tableStyleId>
              </a:tblPr>
              <a:tblGrid>
                <a:gridCol w="986523">
                  <a:extLst>
                    <a:ext uri="{9D8B030D-6E8A-4147-A177-3AD203B41FA5}">
                      <a16:colId xmlns:a16="http://schemas.microsoft.com/office/drawing/2014/main" val="1121515897"/>
                    </a:ext>
                  </a:extLst>
                </a:gridCol>
                <a:gridCol w="882633">
                  <a:extLst>
                    <a:ext uri="{9D8B030D-6E8A-4147-A177-3AD203B41FA5}">
                      <a16:colId xmlns:a16="http://schemas.microsoft.com/office/drawing/2014/main" val="3367577241"/>
                    </a:ext>
                  </a:extLst>
                </a:gridCol>
                <a:gridCol w="882633">
                  <a:extLst>
                    <a:ext uri="{9D8B030D-6E8A-4147-A177-3AD203B41FA5}">
                      <a16:colId xmlns:a16="http://schemas.microsoft.com/office/drawing/2014/main" val="539355461"/>
                    </a:ext>
                  </a:extLst>
                </a:gridCol>
                <a:gridCol w="903946">
                  <a:extLst>
                    <a:ext uri="{9D8B030D-6E8A-4147-A177-3AD203B41FA5}">
                      <a16:colId xmlns:a16="http://schemas.microsoft.com/office/drawing/2014/main" val="2323368209"/>
                    </a:ext>
                  </a:extLst>
                </a:gridCol>
                <a:gridCol w="924368">
                  <a:extLst>
                    <a:ext uri="{9D8B030D-6E8A-4147-A177-3AD203B41FA5}">
                      <a16:colId xmlns:a16="http://schemas.microsoft.com/office/drawing/2014/main" val="3056223174"/>
                    </a:ext>
                  </a:extLst>
                </a:gridCol>
                <a:gridCol w="924368">
                  <a:extLst>
                    <a:ext uri="{9D8B030D-6E8A-4147-A177-3AD203B41FA5}">
                      <a16:colId xmlns:a16="http://schemas.microsoft.com/office/drawing/2014/main" val="93802100"/>
                    </a:ext>
                  </a:extLst>
                </a:gridCol>
                <a:gridCol w="924368">
                  <a:extLst>
                    <a:ext uri="{9D8B030D-6E8A-4147-A177-3AD203B41FA5}">
                      <a16:colId xmlns:a16="http://schemas.microsoft.com/office/drawing/2014/main" val="3374303600"/>
                    </a:ext>
                  </a:extLst>
                </a:gridCol>
                <a:gridCol w="924368">
                  <a:extLst>
                    <a:ext uri="{9D8B030D-6E8A-4147-A177-3AD203B41FA5}">
                      <a16:colId xmlns:a16="http://schemas.microsoft.com/office/drawing/2014/main" val="3108370193"/>
                    </a:ext>
                  </a:extLst>
                </a:gridCol>
                <a:gridCol w="924368">
                  <a:extLst>
                    <a:ext uri="{9D8B030D-6E8A-4147-A177-3AD203B41FA5}">
                      <a16:colId xmlns:a16="http://schemas.microsoft.com/office/drawing/2014/main" val="406531278"/>
                    </a:ext>
                  </a:extLst>
                </a:gridCol>
                <a:gridCol w="92436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714627"/>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Metal Edge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24’’ Pro-Serie</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TBD</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Optional</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Grey</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24’’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53’’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57</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Tree>
    <p:extLst>
      <p:ext uri="{BB962C8B-B14F-4D97-AF65-F5344CB8AC3E}">
        <p14:creationId xmlns:p14="http://schemas.microsoft.com/office/powerpoint/2010/main" val="1735239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9B21D8-F37D-7B47-871B-36A3F36191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0058400" cy="5902424"/>
          </a:xfrm>
          <a:prstGeom prst="rect">
            <a:avLst/>
          </a:prstGeom>
        </p:spPr>
      </p:pic>
      <p:pic>
        <p:nvPicPr>
          <p:cNvPr id="7" name="Picture 6">
            <a:extLst>
              <a:ext uri="{FF2B5EF4-FFF2-40B4-BE49-F238E27FC236}">
                <a16:creationId xmlns:a16="http://schemas.microsoft.com/office/drawing/2014/main" id="{FA0F54BE-9A9C-3145-964A-0EB2A2E7AA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8" name="Picture 7">
            <a:extLst>
              <a:ext uri="{FF2B5EF4-FFF2-40B4-BE49-F238E27FC236}">
                <a16:creationId xmlns:a16="http://schemas.microsoft.com/office/drawing/2014/main" id="{D80AC561-12F6-D04F-8B45-18DE040217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0" name="Table 9">
            <a:extLst>
              <a:ext uri="{FF2B5EF4-FFF2-40B4-BE49-F238E27FC236}">
                <a16:creationId xmlns:a16="http://schemas.microsoft.com/office/drawing/2014/main" id="{B0919D33-2F88-044B-B597-F508C9B4EA83}"/>
              </a:ext>
            </a:extLst>
          </p:cNvPr>
          <p:cNvGraphicFramePr>
            <a:graphicFrameLocks noGrp="1"/>
          </p:cNvGraphicFramePr>
          <p:nvPr>
            <p:extLst>
              <p:ext uri="{D42A27DB-BD31-4B8C-83A1-F6EECF244321}">
                <p14:modId xmlns:p14="http://schemas.microsoft.com/office/powerpoint/2010/main" val="1291188020"/>
              </p:ext>
            </p:extLst>
          </p:nvPr>
        </p:nvGraphicFramePr>
        <p:xfrm>
          <a:off x="428229" y="5830416"/>
          <a:ext cx="9201943" cy="683514"/>
        </p:xfrm>
        <a:graphic>
          <a:graphicData uri="http://schemas.openxmlformats.org/drawingml/2006/table">
            <a:tbl>
              <a:tblPr firstRow="1" bandRow="1">
                <a:tableStyleId>{F5AB1C69-6EDB-4FF4-983F-18BD219EF322}</a:tableStyleId>
              </a:tblPr>
              <a:tblGrid>
                <a:gridCol w="986523">
                  <a:extLst>
                    <a:ext uri="{9D8B030D-6E8A-4147-A177-3AD203B41FA5}">
                      <a16:colId xmlns:a16="http://schemas.microsoft.com/office/drawing/2014/main" val="1121515897"/>
                    </a:ext>
                  </a:extLst>
                </a:gridCol>
                <a:gridCol w="882633">
                  <a:extLst>
                    <a:ext uri="{9D8B030D-6E8A-4147-A177-3AD203B41FA5}">
                      <a16:colId xmlns:a16="http://schemas.microsoft.com/office/drawing/2014/main" val="3367577241"/>
                    </a:ext>
                  </a:extLst>
                </a:gridCol>
                <a:gridCol w="882633">
                  <a:extLst>
                    <a:ext uri="{9D8B030D-6E8A-4147-A177-3AD203B41FA5}">
                      <a16:colId xmlns:a16="http://schemas.microsoft.com/office/drawing/2014/main" val="539355461"/>
                    </a:ext>
                  </a:extLst>
                </a:gridCol>
                <a:gridCol w="903946">
                  <a:extLst>
                    <a:ext uri="{9D8B030D-6E8A-4147-A177-3AD203B41FA5}">
                      <a16:colId xmlns:a16="http://schemas.microsoft.com/office/drawing/2014/main" val="2323368209"/>
                    </a:ext>
                  </a:extLst>
                </a:gridCol>
                <a:gridCol w="924368">
                  <a:extLst>
                    <a:ext uri="{9D8B030D-6E8A-4147-A177-3AD203B41FA5}">
                      <a16:colId xmlns:a16="http://schemas.microsoft.com/office/drawing/2014/main" val="3056223174"/>
                    </a:ext>
                  </a:extLst>
                </a:gridCol>
                <a:gridCol w="924368">
                  <a:extLst>
                    <a:ext uri="{9D8B030D-6E8A-4147-A177-3AD203B41FA5}">
                      <a16:colId xmlns:a16="http://schemas.microsoft.com/office/drawing/2014/main" val="93802100"/>
                    </a:ext>
                  </a:extLst>
                </a:gridCol>
                <a:gridCol w="924368">
                  <a:extLst>
                    <a:ext uri="{9D8B030D-6E8A-4147-A177-3AD203B41FA5}">
                      <a16:colId xmlns:a16="http://schemas.microsoft.com/office/drawing/2014/main" val="3374303600"/>
                    </a:ext>
                  </a:extLst>
                </a:gridCol>
                <a:gridCol w="924368">
                  <a:extLst>
                    <a:ext uri="{9D8B030D-6E8A-4147-A177-3AD203B41FA5}">
                      <a16:colId xmlns:a16="http://schemas.microsoft.com/office/drawing/2014/main" val="3108370193"/>
                    </a:ext>
                  </a:extLst>
                </a:gridCol>
                <a:gridCol w="924368">
                  <a:extLst>
                    <a:ext uri="{9D8B030D-6E8A-4147-A177-3AD203B41FA5}">
                      <a16:colId xmlns:a16="http://schemas.microsoft.com/office/drawing/2014/main" val="406531278"/>
                    </a:ext>
                  </a:extLst>
                </a:gridCol>
                <a:gridCol w="924368">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714627"/>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Metal Edge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28’’ Pro-Serie</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TBD</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Optional</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Grey</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53’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solidFill>
                            <a:schemeClr val="tx1"/>
                          </a:solidFill>
                        </a:rPr>
                        <a:t>62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Tree>
    <p:extLst>
      <p:ext uri="{BB962C8B-B14F-4D97-AF65-F5344CB8AC3E}">
        <p14:creationId xmlns:p14="http://schemas.microsoft.com/office/powerpoint/2010/main" val="353624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6042E-55CF-4246-9346-8CE6BAD127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0058400" cy="5830416"/>
          </a:xfrm>
          <a:prstGeom prst="rect">
            <a:avLst/>
          </a:prstGeom>
        </p:spPr>
      </p:pic>
      <p:pic>
        <p:nvPicPr>
          <p:cNvPr id="6" name="Picture 5">
            <a:extLst>
              <a:ext uri="{FF2B5EF4-FFF2-40B4-BE49-F238E27FC236}">
                <a16:creationId xmlns:a16="http://schemas.microsoft.com/office/drawing/2014/main" id="{F52F012C-A7E3-CA4B-937F-0B2D31A33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8" name="Picture 7">
            <a:extLst>
              <a:ext uri="{FF2B5EF4-FFF2-40B4-BE49-F238E27FC236}">
                <a16:creationId xmlns:a16="http://schemas.microsoft.com/office/drawing/2014/main" id="{1A3746CC-4324-8544-A3AB-024587556F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0" name="Table 9">
            <a:extLst>
              <a:ext uri="{FF2B5EF4-FFF2-40B4-BE49-F238E27FC236}">
                <a16:creationId xmlns:a16="http://schemas.microsoft.com/office/drawing/2014/main" id="{F125E5E3-B694-634E-A312-DF594943CD01}"/>
              </a:ext>
            </a:extLst>
          </p:cNvPr>
          <p:cNvGraphicFramePr>
            <a:graphicFrameLocks noGrp="1"/>
          </p:cNvGraphicFramePr>
          <p:nvPr>
            <p:extLst>
              <p:ext uri="{D42A27DB-BD31-4B8C-83A1-F6EECF244321}">
                <p14:modId xmlns:p14="http://schemas.microsoft.com/office/powerpoint/2010/main" val="1049615098"/>
              </p:ext>
            </p:extLst>
          </p:nvPr>
        </p:nvGraphicFramePr>
        <p:xfrm>
          <a:off x="428229" y="5830416"/>
          <a:ext cx="9138293" cy="683514"/>
        </p:xfrm>
        <a:graphic>
          <a:graphicData uri="http://schemas.openxmlformats.org/drawingml/2006/table">
            <a:tbl>
              <a:tblPr firstRow="1" bandRow="1">
                <a:tableStyleId>{F5AB1C69-6EDB-4FF4-983F-18BD219EF322}</a:tableStyleId>
              </a:tblPr>
              <a:tblGrid>
                <a:gridCol w="1083640">
                  <a:extLst>
                    <a:ext uri="{9D8B030D-6E8A-4147-A177-3AD203B41FA5}">
                      <a16:colId xmlns:a16="http://schemas.microsoft.com/office/drawing/2014/main" val="1121515897"/>
                    </a:ext>
                  </a:extLst>
                </a:gridCol>
                <a:gridCol w="969523">
                  <a:extLst>
                    <a:ext uri="{9D8B030D-6E8A-4147-A177-3AD203B41FA5}">
                      <a16:colId xmlns:a16="http://schemas.microsoft.com/office/drawing/2014/main" val="3367577241"/>
                    </a:ext>
                  </a:extLst>
                </a:gridCol>
                <a:gridCol w="992934">
                  <a:extLst>
                    <a:ext uri="{9D8B030D-6E8A-4147-A177-3AD203B41FA5}">
                      <a16:colId xmlns:a16="http://schemas.microsoft.com/office/drawing/2014/main" val="2323368209"/>
                    </a:ext>
                  </a:extLst>
                </a:gridCol>
                <a:gridCol w="1015366">
                  <a:extLst>
                    <a:ext uri="{9D8B030D-6E8A-4147-A177-3AD203B41FA5}">
                      <a16:colId xmlns:a16="http://schemas.microsoft.com/office/drawing/2014/main" val="3056223174"/>
                    </a:ext>
                  </a:extLst>
                </a:gridCol>
                <a:gridCol w="1015366">
                  <a:extLst>
                    <a:ext uri="{9D8B030D-6E8A-4147-A177-3AD203B41FA5}">
                      <a16:colId xmlns:a16="http://schemas.microsoft.com/office/drawing/2014/main" val="93802100"/>
                    </a:ext>
                  </a:extLst>
                </a:gridCol>
                <a:gridCol w="1015366">
                  <a:extLst>
                    <a:ext uri="{9D8B030D-6E8A-4147-A177-3AD203B41FA5}">
                      <a16:colId xmlns:a16="http://schemas.microsoft.com/office/drawing/2014/main" val="3374303600"/>
                    </a:ext>
                  </a:extLst>
                </a:gridCol>
                <a:gridCol w="1015366">
                  <a:extLst>
                    <a:ext uri="{9D8B030D-6E8A-4147-A177-3AD203B41FA5}">
                      <a16:colId xmlns:a16="http://schemas.microsoft.com/office/drawing/2014/main" val="3108370193"/>
                    </a:ext>
                  </a:extLst>
                </a:gridCol>
                <a:gridCol w="1015366">
                  <a:extLst>
                    <a:ext uri="{9D8B030D-6E8A-4147-A177-3AD203B41FA5}">
                      <a16:colId xmlns:a16="http://schemas.microsoft.com/office/drawing/2014/main" val="406531278"/>
                    </a:ext>
                  </a:extLst>
                </a:gridCol>
                <a:gridCol w="1015366">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714627"/>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Tuffrake</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2000575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Grey</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63’’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solidFill>
                            <a:schemeClr val="tx1"/>
                          </a:solidFill>
                        </a:rPr>
                        <a:t>48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Tree>
    <p:extLst>
      <p:ext uri="{BB962C8B-B14F-4D97-AF65-F5344CB8AC3E}">
        <p14:creationId xmlns:p14="http://schemas.microsoft.com/office/powerpoint/2010/main" val="2296923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4E4E5-2611-044A-B233-E3DBF636A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382" y="0"/>
            <a:ext cx="10025636" cy="5830416"/>
          </a:xfrm>
          <a:prstGeom prst="rect">
            <a:avLst/>
          </a:prstGeom>
        </p:spPr>
      </p:pic>
      <p:pic>
        <p:nvPicPr>
          <p:cNvPr id="7" name="Picture 6">
            <a:extLst>
              <a:ext uri="{FF2B5EF4-FFF2-40B4-BE49-F238E27FC236}">
                <a16:creationId xmlns:a16="http://schemas.microsoft.com/office/drawing/2014/main" id="{C535AE52-7CB6-CB40-9DDF-DA4CBF546A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pic>
        <p:nvPicPr>
          <p:cNvPr id="8" name="Picture 7">
            <a:extLst>
              <a:ext uri="{FF2B5EF4-FFF2-40B4-BE49-F238E27FC236}">
                <a16:creationId xmlns:a16="http://schemas.microsoft.com/office/drawing/2014/main" id="{905884B8-4853-944E-81AC-EC34A9526A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482" y="7054552"/>
            <a:ext cx="969043" cy="360040"/>
          </a:xfrm>
          <a:prstGeom prst="rect">
            <a:avLst/>
          </a:prstGeom>
        </p:spPr>
      </p:pic>
      <p:graphicFrame>
        <p:nvGraphicFramePr>
          <p:cNvPr id="10" name="Table 9">
            <a:extLst>
              <a:ext uri="{FF2B5EF4-FFF2-40B4-BE49-F238E27FC236}">
                <a16:creationId xmlns:a16="http://schemas.microsoft.com/office/drawing/2014/main" id="{59AFD438-CBB0-DF4B-8571-652A73221370}"/>
              </a:ext>
            </a:extLst>
          </p:cNvPr>
          <p:cNvGraphicFramePr>
            <a:graphicFrameLocks noGrp="1"/>
          </p:cNvGraphicFramePr>
          <p:nvPr>
            <p:extLst>
              <p:ext uri="{D42A27DB-BD31-4B8C-83A1-F6EECF244321}">
                <p14:modId xmlns:p14="http://schemas.microsoft.com/office/powerpoint/2010/main" val="2818786958"/>
              </p:ext>
            </p:extLst>
          </p:nvPr>
        </p:nvGraphicFramePr>
        <p:xfrm>
          <a:off x="428229" y="5830416"/>
          <a:ext cx="9138293" cy="683514"/>
        </p:xfrm>
        <a:graphic>
          <a:graphicData uri="http://schemas.openxmlformats.org/drawingml/2006/table">
            <a:tbl>
              <a:tblPr firstRow="1" bandRow="1">
                <a:tableStyleId>{F5AB1C69-6EDB-4FF4-983F-18BD219EF322}</a:tableStyleId>
              </a:tblPr>
              <a:tblGrid>
                <a:gridCol w="1083640">
                  <a:extLst>
                    <a:ext uri="{9D8B030D-6E8A-4147-A177-3AD203B41FA5}">
                      <a16:colId xmlns:a16="http://schemas.microsoft.com/office/drawing/2014/main" val="1121515897"/>
                    </a:ext>
                  </a:extLst>
                </a:gridCol>
                <a:gridCol w="969523">
                  <a:extLst>
                    <a:ext uri="{9D8B030D-6E8A-4147-A177-3AD203B41FA5}">
                      <a16:colId xmlns:a16="http://schemas.microsoft.com/office/drawing/2014/main" val="3367577241"/>
                    </a:ext>
                  </a:extLst>
                </a:gridCol>
                <a:gridCol w="992934">
                  <a:extLst>
                    <a:ext uri="{9D8B030D-6E8A-4147-A177-3AD203B41FA5}">
                      <a16:colId xmlns:a16="http://schemas.microsoft.com/office/drawing/2014/main" val="2323368209"/>
                    </a:ext>
                  </a:extLst>
                </a:gridCol>
                <a:gridCol w="1015366">
                  <a:extLst>
                    <a:ext uri="{9D8B030D-6E8A-4147-A177-3AD203B41FA5}">
                      <a16:colId xmlns:a16="http://schemas.microsoft.com/office/drawing/2014/main" val="3056223174"/>
                    </a:ext>
                  </a:extLst>
                </a:gridCol>
                <a:gridCol w="1015366">
                  <a:extLst>
                    <a:ext uri="{9D8B030D-6E8A-4147-A177-3AD203B41FA5}">
                      <a16:colId xmlns:a16="http://schemas.microsoft.com/office/drawing/2014/main" val="93802100"/>
                    </a:ext>
                  </a:extLst>
                </a:gridCol>
                <a:gridCol w="1015366">
                  <a:extLst>
                    <a:ext uri="{9D8B030D-6E8A-4147-A177-3AD203B41FA5}">
                      <a16:colId xmlns:a16="http://schemas.microsoft.com/office/drawing/2014/main" val="3374303600"/>
                    </a:ext>
                  </a:extLst>
                </a:gridCol>
                <a:gridCol w="1015366">
                  <a:extLst>
                    <a:ext uri="{9D8B030D-6E8A-4147-A177-3AD203B41FA5}">
                      <a16:colId xmlns:a16="http://schemas.microsoft.com/office/drawing/2014/main" val="3108370193"/>
                    </a:ext>
                  </a:extLst>
                </a:gridCol>
                <a:gridCol w="1015366">
                  <a:extLst>
                    <a:ext uri="{9D8B030D-6E8A-4147-A177-3AD203B41FA5}">
                      <a16:colId xmlns:a16="http://schemas.microsoft.com/office/drawing/2014/main" val="406531278"/>
                    </a:ext>
                  </a:extLst>
                </a:gridCol>
                <a:gridCol w="1015366">
                  <a:extLst>
                    <a:ext uri="{9D8B030D-6E8A-4147-A177-3AD203B41FA5}">
                      <a16:colId xmlns:a16="http://schemas.microsoft.com/office/drawing/2014/main" val="4036734512"/>
                    </a:ext>
                  </a:extLst>
                </a:gridCol>
              </a:tblGrid>
              <a:tr h="226314">
                <a:tc>
                  <a:txBody>
                    <a:bodyPr/>
                    <a:lstStyle/>
                    <a:p>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lumMod val="50000"/>
                              <a:lumOff val="50000"/>
                            </a:schemeClr>
                          </a:solidFill>
                        </a:rPr>
                        <a:t>BLADE DIMENSIONS</a:t>
                      </a: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lumMod val="75000"/>
                            <a:lumOff val="25000"/>
                          </a:schemeClr>
                        </a:solidFill>
                      </a:endParaRPr>
                    </a:p>
                  </a:txBody>
                  <a:tcPr marL="75438" marR="75438" marT="37719" marB="377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6714627"/>
                  </a:ext>
                </a:extLst>
              </a:tr>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sz="1000" b="1" dirty="0"/>
                        <a:t>Tuffrake</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2000575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t>Grey</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24’’</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22’’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63’’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1" dirty="0">
                          <a:solidFill>
                            <a:schemeClr val="tx1"/>
                          </a:solidFill>
                        </a:rPr>
                        <a:t>48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1018705" rtl="0" eaLnBrk="1" fontAlgn="auto" latinLnBrk="0" hangingPunct="1">
                        <a:lnSpc>
                          <a:spcPct val="100000"/>
                        </a:lnSpc>
                        <a:spcBef>
                          <a:spcPts val="0"/>
                        </a:spcBef>
                        <a:spcAft>
                          <a:spcPts val="0"/>
                        </a:spcAft>
                        <a:buClrTx/>
                        <a:buSzTx/>
                        <a:buFontTx/>
                        <a:buNone/>
                        <a:tabLst/>
                        <a:defRPr/>
                      </a:pP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Tree>
    <p:extLst>
      <p:ext uri="{BB962C8B-B14F-4D97-AF65-F5344CB8AC3E}">
        <p14:creationId xmlns:p14="http://schemas.microsoft.com/office/powerpoint/2010/main" val="68140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20688" y="1149896"/>
            <a:ext cx="4392488" cy="432048"/>
          </a:xfrm>
        </p:spPr>
        <p:txBody>
          <a:bodyPr anchor="t"/>
          <a:lstStyle/>
          <a:p>
            <a:pPr>
              <a:lnSpc>
                <a:spcPts val="2800"/>
              </a:lnSpc>
            </a:pPr>
            <a:r>
              <a:rPr lang="en-US" dirty="0"/>
              <a:t>Mobile File Cabinet</a:t>
            </a:r>
          </a:p>
        </p:txBody>
      </p:sp>
      <p:pic>
        <p:nvPicPr>
          <p:cNvPr id="17" name="Picture 16">
            <a:extLst>
              <a:ext uri="{FF2B5EF4-FFF2-40B4-BE49-F238E27FC236}">
                <a16:creationId xmlns:a16="http://schemas.microsoft.com/office/drawing/2014/main" id="{78BE4CE3-D135-234F-B916-0F8A90940F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graphicFrame>
        <p:nvGraphicFramePr>
          <p:cNvPr id="21" name="Table 20">
            <a:extLst>
              <a:ext uri="{FF2B5EF4-FFF2-40B4-BE49-F238E27FC236}">
                <a16:creationId xmlns:a16="http://schemas.microsoft.com/office/drawing/2014/main" id="{732CF31C-D43E-AB4F-B15C-6A223C8810FD}"/>
              </a:ext>
            </a:extLst>
          </p:cNvPr>
          <p:cNvGraphicFramePr>
            <a:graphicFrameLocks noGrp="1"/>
          </p:cNvGraphicFramePr>
          <p:nvPr>
            <p:extLst>
              <p:ext uri="{D42A27DB-BD31-4B8C-83A1-F6EECF244321}">
                <p14:modId xmlns:p14="http://schemas.microsoft.com/office/powerpoint/2010/main" val="1345947846"/>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216595">
                  <a:extLst>
                    <a:ext uri="{9D8B030D-6E8A-4147-A177-3AD203B41FA5}">
                      <a16:colId xmlns:a16="http://schemas.microsoft.com/office/drawing/2014/main" val="1121515897"/>
                    </a:ext>
                  </a:extLst>
                </a:gridCol>
                <a:gridCol w="850869">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Mobile File Cabinet</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XX</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XX</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25’’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pic>
        <p:nvPicPr>
          <p:cNvPr id="2" name="Picture 1">
            <a:extLst>
              <a:ext uri="{FF2B5EF4-FFF2-40B4-BE49-F238E27FC236}">
                <a16:creationId xmlns:a16="http://schemas.microsoft.com/office/drawing/2014/main" id="{939D075F-9C8C-DD43-998E-DE015FEDC8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1088" y="2950096"/>
            <a:ext cx="1835006" cy="2724372"/>
          </a:xfrm>
          <a:prstGeom prst="rect">
            <a:avLst/>
          </a:prstGeom>
        </p:spPr>
      </p:pic>
      <p:sp>
        <p:nvSpPr>
          <p:cNvPr id="16" name="Text Placeholder 12">
            <a:extLst>
              <a:ext uri="{FF2B5EF4-FFF2-40B4-BE49-F238E27FC236}">
                <a16:creationId xmlns:a16="http://schemas.microsoft.com/office/drawing/2014/main" id="{ECF39838-358E-B544-A732-E13416EDDA6B}"/>
              </a:ext>
            </a:extLst>
          </p:cNvPr>
          <p:cNvSpPr txBox="1">
            <a:spLocks/>
          </p:cNvSpPr>
          <p:nvPr/>
        </p:nvSpPr>
        <p:spPr>
          <a:xfrm>
            <a:off x="430422" y="1653952"/>
            <a:ext cx="4032448" cy="902568"/>
          </a:xfrm>
          <a:prstGeom prst="rect">
            <a:avLst/>
          </a:prstGeom>
          <a:noFill/>
        </p:spPr>
        <p:txBody>
          <a:bodyPr wrap="square" lIns="91440" tIns="91440" rIns="91440" bIns="91440" numCol="1" spcCol="274320" anchor="t" anchorCtr="0">
            <a:noAutofit/>
          </a:bodyPr>
          <a:lstStyle>
            <a:lvl1pPr marL="171450" marR="0" indent="-171450" algn="l" defTabSz="914400" rtl="0" eaLnBrk="1" fontAlgn="auto" latinLnBrk="0" hangingPunct="1">
              <a:lnSpc>
                <a:spcPts val="1500"/>
              </a:lnSpc>
              <a:spcBef>
                <a:spcPct val="20000"/>
              </a:spcBef>
              <a:spcAft>
                <a:spcPts val="0"/>
              </a:spcAft>
              <a:buClrTx/>
              <a:buSzPct val="165000"/>
              <a:buFont typeface="Arial" panose="020B0604020202020204" pitchFamily="34" charset="0"/>
              <a:buChar char="•"/>
              <a:tabLst/>
              <a:defRPr sz="1100" kern="1200">
                <a:solidFill>
                  <a:schemeClr val="tx1"/>
                </a:solidFill>
                <a:latin typeface="Helvetica57-Condensed" panose="020B0500000000000000" pitchFamily="34" charset="0"/>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CA" dirty="0"/>
              <a:t>Functional and lightweight, the Filing Drawer is the perfect storage solution for those in need of professional and affordable filing. The durable polypropylene construction allows this cabinet to be stackable as well as moisture and rust resistant.</a:t>
            </a:r>
            <a:br>
              <a:rPr lang="en-CA" dirty="0"/>
            </a:br>
            <a:endParaRPr lang="en-CA" dirty="0"/>
          </a:p>
          <a:p>
            <a:pPr>
              <a:lnSpc>
                <a:spcPct val="100000"/>
              </a:lnSpc>
              <a:buFont typeface="Wingdings" pitchFamily="2" charset="2"/>
              <a:buChar char="§"/>
            </a:pPr>
            <a:r>
              <a:rPr lang="en-CA" sz="900" b="1" dirty="0">
                <a:latin typeface="Helvetica" pitchFamily="2" charset="0"/>
              </a:rPr>
              <a:t>TOP CAN SUPPORT THE WEIGHT OF A STANDARD HOME/OFFICE PRINTER </a:t>
            </a:r>
          </a:p>
          <a:p>
            <a:pPr>
              <a:lnSpc>
                <a:spcPct val="150000"/>
              </a:lnSpc>
              <a:buFont typeface="Wingdings" pitchFamily="2" charset="2"/>
              <a:buChar char="§"/>
            </a:pPr>
            <a:r>
              <a:rPr lang="fr-CA" sz="900" b="1" dirty="0">
                <a:latin typeface="Helvetica" pitchFamily="2" charset="0"/>
              </a:rPr>
              <a:t>WON’T SCRATCH, RUST OR DENT</a:t>
            </a:r>
          </a:p>
          <a:p>
            <a:pPr>
              <a:lnSpc>
                <a:spcPct val="150000"/>
              </a:lnSpc>
              <a:buFont typeface="Wingdings" pitchFamily="2" charset="2"/>
              <a:buChar char="§"/>
            </a:pPr>
            <a:r>
              <a:rPr lang="fr-CA" sz="900" b="1" dirty="0">
                <a:latin typeface="Helvetica" pitchFamily="2" charset="0"/>
              </a:rPr>
              <a:t>INDEPENDENTLY LOCKABLE DRAWERS</a:t>
            </a:r>
            <a:endParaRPr lang="en-US" sz="900" b="1" dirty="0">
              <a:latin typeface="Helvetica" pitchFamily="2" charset="0"/>
            </a:endParaRPr>
          </a:p>
          <a:p>
            <a:pPr>
              <a:lnSpc>
                <a:spcPct val="150000"/>
              </a:lnSpc>
              <a:buFont typeface="Wingdings" pitchFamily="2" charset="2"/>
              <a:buChar char="§"/>
            </a:pPr>
            <a:r>
              <a:rPr lang="en-CA" sz="900" b="1" dirty="0">
                <a:latin typeface="Helvetica" pitchFamily="2" charset="0"/>
              </a:rPr>
              <a:t>LOCKING CASTERS</a:t>
            </a:r>
          </a:p>
          <a:p>
            <a:pPr>
              <a:lnSpc>
                <a:spcPct val="150000"/>
              </a:lnSpc>
              <a:buFont typeface="Wingdings" pitchFamily="2" charset="2"/>
              <a:buChar char="§"/>
            </a:pPr>
            <a:r>
              <a:rPr lang="en-CA" sz="900" b="1" dirty="0">
                <a:latin typeface="Helvetica" pitchFamily="2" charset="0"/>
              </a:rPr>
              <a:t>BUILT IN LABEL HOLDER</a:t>
            </a:r>
          </a:p>
        </p:txBody>
      </p:sp>
      <p:pic>
        <p:nvPicPr>
          <p:cNvPr id="8" name="Picture 7">
            <a:extLst>
              <a:ext uri="{FF2B5EF4-FFF2-40B4-BE49-F238E27FC236}">
                <a16:creationId xmlns:a16="http://schemas.microsoft.com/office/drawing/2014/main" id="{6242B730-2936-F54C-B6DA-701410F70A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3566" y="711894"/>
            <a:ext cx="4246240" cy="4246240"/>
          </a:xfrm>
          <a:prstGeom prst="rect">
            <a:avLst/>
          </a:prstGeom>
        </p:spPr>
      </p:pic>
    </p:spTree>
    <p:extLst>
      <p:ext uri="{BB962C8B-B14F-4D97-AF65-F5344CB8AC3E}">
        <p14:creationId xmlns:p14="http://schemas.microsoft.com/office/powerpoint/2010/main" val="185877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2" descr="BJ_Pallet_12x12_4_pack_caddy_pallet_white-teal.167.png"/>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l="-2983" r="-2983"/>
          <a:stretch/>
        </p:blipFill>
        <p:spPr>
          <a:xfrm>
            <a:off x="5739832" y="1414821"/>
            <a:ext cx="3928150" cy="3479491"/>
          </a:xfrm>
          <a:prstGeom prst="rect">
            <a:avLst/>
          </a:prstGeom>
          <a:noFill/>
        </p:spPr>
      </p:pic>
      <p:pic>
        <p:nvPicPr>
          <p:cNvPr id="15" name="Picture Placeholder 14" descr="00325U01C_20inch.png"/>
          <p:cNvPicPr>
            <a:picLocks noGrp="1" noChangeAspect="1"/>
          </p:cNvPicPr>
          <p:nvPr>
            <p:ph type="pic" sz="quarter" idx="23"/>
          </p:nvPr>
        </p:nvPicPr>
        <p:blipFill rotWithShape="1">
          <a:blip r:embed="rId4" cstate="screen">
            <a:extLst>
              <a:ext uri="{28A0092B-C50C-407E-A947-70E740481C1C}">
                <a14:useLocalDpi xmlns:a14="http://schemas.microsoft.com/office/drawing/2010/main"/>
              </a:ext>
            </a:extLst>
          </a:blip>
          <a:srcRect b="-287"/>
          <a:stretch/>
        </p:blipFill>
        <p:spPr>
          <a:xfrm>
            <a:off x="4093096" y="2878088"/>
            <a:ext cx="1634333" cy="2808312"/>
          </a:xfrm>
        </p:spPr>
      </p:pic>
      <p:sp>
        <p:nvSpPr>
          <p:cNvPr id="10" name="Text Placeholder 9"/>
          <p:cNvSpPr>
            <a:spLocks noGrp="1"/>
          </p:cNvSpPr>
          <p:nvPr>
            <p:ph type="body" sz="quarter" idx="13"/>
          </p:nvPr>
        </p:nvSpPr>
        <p:spPr>
          <a:xfrm>
            <a:off x="457200" y="1221904"/>
            <a:ext cx="3563888" cy="432048"/>
          </a:xfrm>
        </p:spPr>
        <p:txBody>
          <a:bodyPr anchor="t"/>
          <a:lstStyle/>
          <a:p>
            <a:r>
              <a:rPr lang="en-US" dirty="0"/>
              <a:t>Wiggle Stool</a:t>
            </a:r>
          </a:p>
          <a:p>
            <a:endParaRPr lang="en-US" dirty="0"/>
          </a:p>
        </p:txBody>
      </p:sp>
      <p:pic>
        <p:nvPicPr>
          <p:cNvPr id="17" name="Picture 16">
            <a:extLst>
              <a:ext uri="{FF2B5EF4-FFF2-40B4-BE49-F238E27FC236}">
                <a16:creationId xmlns:a16="http://schemas.microsoft.com/office/drawing/2014/main" id="{C8B368D3-4997-3D4F-9DEC-DC7006E90A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graphicFrame>
        <p:nvGraphicFramePr>
          <p:cNvPr id="19" name="Table 18">
            <a:extLst>
              <a:ext uri="{FF2B5EF4-FFF2-40B4-BE49-F238E27FC236}">
                <a16:creationId xmlns:a16="http://schemas.microsoft.com/office/drawing/2014/main" id="{986776EB-C836-F744-9995-32C967073AD8}"/>
              </a:ext>
            </a:extLst>
          </p:cNvPr>
          <p:cNvGraphicFramePr>
            <a:graphicFrameLocks noGrp="1"/>
          </p:cNvGraphicFramePr>
          <p:nvPr>
            <p:extLst>
              <p:ext uri="{D42A27DB-BD31-4B8C-83A1-F6EECF244321}">
                <p14:modId xmlns:p14="http://schemas.microsoft.com/office/powerpoint/2010/main" val="3858892688"/>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Wiggle Stool</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00303U01C</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Teal</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12-18’’</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
        <p:nvSpPr>
          <p:cNvPr id="21" name="Text Placeholder 12">
            <a:extLst>
              <a:ext uri="{FF2B5EF4-FFF2-40B4-BE49-F238E27FC236}">
                <a16:creationId xmlns:a16="http://schemas.microsoft.com/office/drawing/2014/main" id="{28C52A4A-B3C4-414D-8251-AE19618C0A95}"/>
              </a:ext>
            </a:extLst>
          </p:cNvPr>
          <p:cNvSpPr txBox="1">
            <a:spLocks/>
          </p:cNvSpPr>
          <p:nvPr/>
        </p:nvSpPr>
        <p:spPr>
          <a:xfrm>
            <a:off x="457200" y="1653952"/>
            <a:ext cx="3959716" cy="902568"/>
          </a:xfrm>
          <a:prstGeom prst="rect">
            <a:avLst/>
          </a:prstGeom>
          <a:noFill/>
        </p:spPr>
        <p:txBody>
          <a:bodyPr wrap="square" lIns="91440" tIns="91440" rIns="91440" bIns="91440" numCol="1" spcCol="274320" anchor="t" anchorCtr="0">
            <a:noAutofit/>
          </a:bodyPr>
          <a:lstStyle>
            <a:lvl1pPr marL="171450" marR="0" indent="-171450" algn="l" defTabSz="914400" rtl="0" eaLnBrk="1" fontAlgn="auto" latinLnBrk="0" hangingPunct="1">
              <a:lnSpc>
                <a:spcPts val="1500"/>
              </a:lnSpc>
              <a:spcBef>
                <a:spcPct val="20000"/>
              </a:spcBef>
              <a:spcAft>
                <a:spcPts val="0"/>
              </a:spcAft>
              <a:buClrTx/>
              <a:buSzPct val="165000"/>
              <a:buFont typeface="Arial" panose="020B0604020202020204" pitchFamily="34" charset="0"/>
              <a:buChar char="•"/>
              <a:tabLst/>
              <a:defRPr sz="1100" kern="1200">
                <a:solidFill>
                  <a:schemeClr val="tx1"/>
                </a:solidFill>
                <a:latin typeface="Helvetica57-Condensed" panose="020B0500000000000000" pitchFamily="34" charset="0"/>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CA" dirty="0"/>
              <a:t>Featuring an adjustable seat height of 12-18" in 2" increments, these wiggle stools grow with your students and eliminate guesswork when ordering. An extra-thick padded seat allows for comfortable all-day use. The tamper-proof adjustable height reduces distractions and help promote a focused environment. The rubberized non-skid base is angled for improved posture and provides stability, even when over-tipped.</a:t>
            </a:r>
            <a:br>
              <a:rPr lang="en-CA" dirty="0"/>
            </a:br>
            <a:endParaRPr lang="en-CA" dirty="0"/>
          </a:p>
          <a:p>
            <a:pPr>
              <a:lnSpc>
                <a:spcPct val="100000"/>
              </a:lnSpc>
              <a:spcAft>
                <a:spcPts val="600"/>
              </a:spcAft>
              <a:buFont typeface="Wingdings" pitchFamily="2" charset="2"/>
              <a:buChar char="§"/>
            </a:pPr>
            <a:r>
              <a:rPr lang="en-CA" sz="900" b="1" dirty="0">
                <a:latin typeface="Helvetica" pitchFamily="2" charset="0"/>
              </a:rPr>
              <a:t>SOFT, EXTRA CUSHION PROVIDES COMFORT &amp;</a:t>
            </a:r>
            <a:br>
              <a:rPr lang="en-CA" sz="900" b="1" dirty="0">
                <a:latin typeface="Helvetica" pitchFamily="2" charset="0"/>
              </a:rPr>
            </a:br>
            <a:r>
              <a:rPr lang="en-CA" sz="900" b="1" dirty="0">
                <a:latin typeface="Helvetica" pitchFamily="2" charset="0"/>
              </a:rPr>
              <a:t>SUPPORT FOR ALL-DAY USE</a:t>
            </a:r>
          </a:p>
          <a:p>
            <a:pPr>
              <a:lnSpc>
                <a:spcPct val="100000"/>
              </a:lnSpc>
              <a:spcAft>
                <a:spcPts val="600"/>
              </a:spcAft>
              <a:buFont typeface="Wingdings" pitchFamily="2" charset="2"/>
              <a:buChar char="§"/>
            </a:pPr>
            <a:r>
              <a:rPr lang="fr-CA" sz="900" b="1" dirty="0">
                <a:latin typeface="Helvetica" pitchFamily="2" charset="0"/>
              </a:rPr>
              <a:t>INTEGRATED HANDLES FOR EASY CARRYING, EVEN FOR SMALLER CHILDREN</a:t>
            </a:r>
            <a:endParaRPr lang="en-US" sz="900" b="1" dirty="0">
              <a:latin typeface="Helvetica" pitchFamily="2" charset="0"/>
            </a:endParaRPr>
          </a:p>
          <a:p>
            <a:pPr>
              <a:spcAft>
                <a:spcPts val="600"/>
              </a:spcAft>
              <a:buFont typeface="Wingdings" pitchFamily="2" charset="2"/>
              <a:buChar char="§"/>
            </a:pPr>
            <a:r>
              <a:rPr lang="en-CA" sz="900" b="1" dirty="0">
                <a:latin typeface="Helvetica" pitchFamily="2" charset="0"/>
              </a:rPr>
              <a:t>ADJUSTABLE SEAT HEIGHT BETWEEN 12’’ &amp; 18’’</a:t>
            </a:r>
          </a:p>
          <a:p>
            <a:pPr>
              <a:lnSpc>
                <a:spcPct val="100000"/>
              </a:lnSpc>
              <a:spcAft>
                <a:spcPts val="600"/>
              </a:spcAft>
              <a:buFont typeface="Wingdings" pitchFamily="2" charset="2"/>
              <a:buChar char="§"/>
            </a:pPr>
            <a:r>
              <a:rPr lang="en-CA" sz="900" b="1" dirty="0">
                <a:latin typeface="Helvetica" pitchFamily="2" charset="0"/>
              </a:rPr>
              <a:t>TAMPER-PROOF HEIGHT ADJUSTMENTS TO PREVENT DISTRACTIONS</a:t>
            </a:r>
          </a:p>
          <a:p>
            <a:pPr>
              <a:lnSpc>
                <a:spcPct val="100000"/>
              </a:lnSpc>
              <a:spcAft>
                <a:spcPts val="600"/>
              </a:spcAft>
              <a:buFont typeface="Wingdings" pitchFamily="2" charset="2"/>
              <a:buChar char="§"/>
            </a:pPr>
            <a:r>
              <a:rPr lang="en-CA" sz="900" b="1" dirty="0">
                <a:latin typeface="Helvetica" pitchFamily="2" charset="0"/>
              </a:rPr>
              <a:t>ANGLED BASE FOR IMPROVED POSTURE, </a:t>
            </a:r>
            <a:br>
              <a:rPr lang="en-CA" sz="900" b="1" dirty="0">
                <a:latin typeface="Helvetica" pitchFamily="2" charset="0"/>
              </a:rPr>
            </a:br>
            <a:r>
              <a:rPr lang="en-CA" sz="900" b="1" dirty="0">
                <a:latin typeface="Helvetica" pitchFamily="2" charset="0"/>
              </a:rPr>
              <a:t>BALANCE &amp; STABILITY</a:t>
            </a:r>
          </a:p>
          <a:p>
            <a:pPr>
              <a:lnSpc>
                <a:spcPct val="100000"/>
              </a:lnSpc>
              <a:spcAft>
                <a:spcPts val="600"/>
              </a:spcAft>
              <a:buFont typeface="Wingdings" pitchFamily="2" charset="2"/>
              <a:buChar char="§"/>
            </a:pPr>
            <a:r>
              <a:rPr lang="en-CA" sz="900" b="1" dirty="0">
                <a:latin typeface="Helvetica" pitchFamily="2" charset="0"/>
              </a:rPr>
              <a:t>RUBBERIZED, NON-SLIP BASE FOR INCREASED</a:t>
            </a:r>
            <a:br>
              <a:rPr lang="en-CA" sz="900" b="1" dirty="0">
                <a:latin typeface="Helvetica" pitchFamily="2" charset="0"/>
              </a:rPr>
            </a:br>
            <a:r>
              <a:rPr lang="en-CA" sz="900" b="1" dirty="0">
                <a:latin typeface="Helvetica" pitchFamily="2" charset="0"/>
              </a:rPr>
              <a:t>STABILITY, EVEN WHEN OVER-TIPPED</a:t>
            </a:r>
            <a:endParaRPr lang="en-US" sz="900" b="1" dirty="0">
              <a:latin typeface="Helvetica" pitchFamily="2" charset="0"/>
            </a:endParaRPr>
          </a:p>
        </p:txBody>
      </p:sp>
    </p:spTree>
    <p:extLst>
      <p:ext uri="{BB962C8B-B14F-4D97-AF65-F5344CB8AC3E}">
        <p14:creationId xmlns:p14="http://schemas.microsoft.com/office/powerpoint/2010/main" val="98050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64E5608-5E01-2246-91C5-44AB92CBF6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29311" y="1076104"/>
            <a:ext cx="3709563" cy="3892000"/>
          </a:xfrm>
          <a:prstGeom prst="rect">
            <a:avLst/>
          </a:prstGeom>
        </p:spPr>
      </p:pic>
      <p:pic>
        <p:nvPicPr>
          <p:cNvPr id="13" name="Picture 2">
            <a:extLst>
              <a:ext uri="{FF2B5EF4-FFF2-40B4-BE49-F238E27FC236}">
                <a16:creationId xmlns:a16="http://schemas.microsoft.com/office/drawing/2014/main" id="{59091AE4-46DA-0E49-9824-8119B58B11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9080" y="3310136"/>
            <a:ext cx="2568206" cy="2520280"/>
          </a:xfrm>
          <a:prstGeom prst="rect">
            <a:avLst/>
          </a:prstGeom>
          <a:noFill/>
          <a:ln w="9525">
            <a:noFill/>
            <a:miter lim="800000"/>
            <a:headEnd/>
            <a:tailEnd/>
          </a:ln>
        </p:spPr>
      </p:pic>
      <p:pic>
        <p:nvPicPr>
          <p:cNvPr id="14" name="Picture 13">
            <a:extLst>
              <a:ext uri="{FF2B5EF4-FFF2-40B4-BE49-F238E27FC236}">
                <a16:creationId xmlns:a16="http://schemas.microsoft.com/office/drawing/2014/main" id="{4953FEFB-9919-AA4F-B70E-D8D784AA4E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sp>
        <p:nvSpPr>
          <p:cNvPr id="17" name="Text Placeholder 9">
            <a:extLst>
              <a:ext uri="{FF2B5EF4-FFF2-40B4-BE49-F238E27FC236}">
                <a16:creationId xmlns:a16="http://schemas.microsoft.com/office/drawing/2014/main" id="{4F6D33F1-C284-814C-A877-5F9A7BCC70DE}"/>
              </a:ext>
            </a:extLst>
          </p:cNvPr>
          <p:cNvSpPr>
            <a:spLocks noGrp="1"/>
          </p:cNvSpPr>
          <p:nvPr>
            <p:ph type="body" sz="quarter" idx="13"/>
          </p:nvPr>
        </p:nvSpPr>
        <p:spPr>
          <a:xfrm>
            <a:off x="457200" y="1227746"/>
            <a:ext cx="3563888" cy="432048"/>
          </a:xfrm>
        </p:spPr>
        <p:txBody>
          <a:bodyPr anchor="t"/>
          <a:lstStyle/>
          <a:p>
            <a:r>
              <a:rPr lang="en-US" dirty="0"/>
              <a:t>Wide Book Bin</a:t>
            </a:r>
          </a:p>
        </p:txBody>
      </p:sp>
      <p:graphicFrame>
        <p:nvGraphicFramePr>
          <p:cNvPr id="19" name="Table 18">
            <a:extLst>
              <a:ext uri="{FF2B5EF4-FFF2-40B4-BE49-F238E27FC236}">
                <a16:creationId xmlns:a16="http://schemas.microsoft.com/office/drawing/2014/main" id="{10237557-A31A-274B-BBED-D8452415FDE7}"/>
              </a:ext>
            </a:extLst>
          </p:cNvPr>
          <p:cNvGraphicFramePr>
            <a:graphicFrameLocks noGrp="1"/>
          </p:cNvGraphicFramePr>
          <p:nvPr>
            <p:extLst>
              <p:ext uri="{D42A27DB-BD31-4B8C-83A1-F6EECF244321}">
                <p14:modId xmlns:p14="http://schemas.microsoft.com/office/powerpoint/2010/main" val="3561381312"/>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091188">
                  <a:extLst>
                    <a:ext uri="{9D8B030D-6E8A-4147-A177-3AD203B41FA5}">
                      <a16:colId xmlns:a16="http://schemas.microsoft.com/office/drawing/2014/main" val="1121515897"/>
                    </a:ext>
                  </a:extLst>
                </a:gridCol>
                <a:gridCol w="976276">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Wide Book Bin</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TBC</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Clear</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14.5’’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9.2’’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7’’</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
        <p:nvSpPr>
          <p:cNvPr id="23" name="Text Placeholder 10">
            <a:extLst>
              <a:ext uri="{FF2B5EF4-FFF2-40B4-BE49-F238E27FC236}">
                <a16:creationId xmlns:a16="http://schemas.microsoft.com/office/drawing/2014/main" id="{F1F10FF6-5203-6543-A6F2-5B8B35DCCCEF}"/>
              </a:ext>
            </a:extLst>
          </p:cNvPr>
          <p:cNvSpPr>
            <a:spLocks noGrp="1"/>
          </p:cNvSpPr>
          <p:nvPr>
            <p:ph type="body" sz="quarter" idx="14"/>
          </p:nvPr>
        </p:nvSpPr>
        <p:spPr>
          <a:xfrm>
            <a:off x="457200" y="1550795"/>
            <a:ext cx="3429000" cy="338554"/>
          </a:xfrm>
        </p:spPr>
        <p:txBody>
          <a:bodyPr/>
          <a:lstStyle/>
          <a:p>
            <a:r>
              <a:rPr lang="en-CA" dirty="0"/>
              <a:t>Set of 5</a:t>
            </a:r>
          </a:p>
        </p:txBody>
      </p:sp>
      <p:sp>
        <p:nvSpPr>
          <p:cNvPr id="25" name="Text Placeholder 12">
            <a:extLst>
              <a:ext uri="{FF2B5EF4-FFF2-40B4-BE49-F238E27FC236}">
                <a16:creationId xmlns:a16="http://schemas.microsoft.com/office/drawing/2014/main" id="{63B920F2-A0C7-7341-BAE1-2E0443D79EE5}"/>
              </a:ext>
            </a:extLst>
          </p:cNvPr>
          <p:cNvSpPr>
            <a:spLocks noGrp="1"/>
          </p:cNvSpPr>
          <p:nvPr>
            <p:ph type="body" sz="quarter" idx="16"/>
          </p:nvPr>
        </p:nvSpPr>
        <p:spPr>
          <a:xfrm>
            <a:off x="420688" y="1869976"/>
            <a:ext cx="4536504" cy="902568"/>
          </a:xfrm>
        </p:spPr>
        <p:txBody>
          <a:bodyPr wrap="square" lIns="91440" tIns="91440" rIns="91440" bIns="91440" numCol="1" spcCol="274320" anchor="t" anchorCtr="0">
            <a:noAutofit/>
          </a:bodyPr>
          <a:lstStyle/>
          <a:p>
            <a:pPr marL="0" indent="0">
              <a:buNone/>
            </a:pPr>
            <a:r>
              <a:rPr lang="en-CA" dirty="0"/>
              <a:t>The Wide Book bins are the most versatile bins. Use them on 15’’ deep shelves and desktops or turn them sideways to fit into narrow 12’’ shelves and bookcases. They fit scrapbook paper, letter sized files and folder, and large magazines. Interior depth is 14’’. They also feature the bright colors and integrated carry handles. Label pouches not included. Bright colors are ideal for STEM or STEAM organization.</a:t>
            </a:r>
            <a:br>
              <a:rPr lang="en-CA" dirty="0"/>
            </a:br>
            <a:endParaRPr lang="en-CA" dirty="0"/>
          </a:p>
          <a:p>
            <a:pPr>
              <a:buFont typeface="Wingdings" pitchFamily="2" charset="2"/>
              <a:buChar char="§"/>
            </a:pPr>
            <a:r>
              <a:rPr lang="en-CA" sz="900" b="1" dirty="0">
                <a:latin typeface="Helvetica" pitchFamily="2" charset="0"/>
              </a:rPr>
              <a:t>FITS SCRAPBOOK PAPER, LETTER SIZED FILES AND FOLDER</a:t>
            </a:r>
          </a:p>
          <a:p>
            <a:pPr>
              <a:buFont typeface="Wingdings" pitchFamily="2" charset="2"/>
              <a:buChar char="§"/>
            </a:pPr>
            <a:r>
              <a:rPr lang="fr-CA" sz="900" b="1" dirty="0">
                <a:latin typeface="Helvetica" pitchFamily="2" charset="0"/>
              </a:rPr>
              <a:t>LINK SEVERAL BINS TOGETHER FOR STABILITY</a:t>
            </a:r>
          </a:p>
          <a:p>
            <a:pPr>
              <a:buFont typeface="Wingdings" pitchFamily="2" charset="2"/>
              <a:buChar char="§"/>
            </a:pPr>
            <a:r>
              <a:rPr lang="en-CA" sz="900" b="1" dirty="0">
                <a:latin typeface="Helvetica" pitchFamily="2" charset="0"/>
              </a:rPr>
              <a:t>TURN THEM SIDEWAYS TO FIT IN 12’’ BOOKCASES</a:t>
            </a:r>
            <a:endParaRPr lang="en-US" sz="900" b="1" dirty="0">
              <a:latin typeface="Helvetica" pitchFamily="2" charset="0"/>
            </a:endParaRPr>
          </a:p>
          <a:p>
            <a:pPr>
              <a:buFont typeface="Wingdings" pitchFamily="2" charset="2"/>
              <a:buChar char="§"/>
            </a:pPr>
            <a:r>
              <a:rPr lang="en-CA" sz="900" b="1" dirty="0">
                <a:latin typeface="Helvetica" pitchFamily="2" charset="0"/>
              </a:rPr>
              <a:t>INTEGRATED CARRY HANDLES</a:t>
            </a:r>
          </a:p>
          <a:p>
            <a:pPr>
              <a:buFont typeface="Wingdings" pitchFamily="2" charset="2"/>
              <a:buChar char="§"/>
            </a:pPr>
            <a:r>
              <a:rPr lang="en-CA" sz="900" b="1" dirty="0">
                <a:latin typeface="Helvetica" pitchFamily="2" charset="0"/>
              </a:rPr>
              <a:t>FITS 15’’ DEEP SHELVES</a:t>
            </a:r>
          </a:p>
        </p:txBody>
      </p:sp>
    </p:spTree>
    <p:extLst>
      <p:ext uri="{BB962C8B-B14F-4D97-AF65-F5344CB8AC3E}">
        <p14:creationId xmlns:p14="http://schemas.microsoft.com/office/powerpoint/2010/main" val="20690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058E10-4360-204C-9E0B-1DFAC2AB3B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83797" y="2230016"/>
            <a:ext cx="3089619" cy="3773573"/>
          </a:xfrm>
          <a:prstGeom prst="rect">
            <a:avLst/>
          </a:prstGeom>
        </p:spPr>
      </p:pic>
      <p:pic>
        <p:nvPicPr>
          <p:cNvPr id="6" name="Picture 5">
            <a:extLst>
              <a:ext uri="{FF2B5EF4-FFF2-40B4-BE49-F238E27FC236}">
                <a16:creationId xmlns:a16="http://schemas.microsoft.com/office/drawing/2014/main" id="{13CB12F6-39D4-7F43-ACC8-BC42ACAB0F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sp>
        <p:nvSpPr>
          <p:cNvPr id="9" name="Text Placeholder 9">
            <a:extLst>
              <a:ext uri="{FF2B5EF4-FFF2-40B4-BE49-F238E27FC236}">
                <a16:creationId xmlns:a16="http://schemas.microsoft.com/office/drawing/2014/main" id="{DD0BBF82-1C1E-9B4A-9B73-5A8C07C8C0A3}"/>
              </a:ext>
            </a:extLst>
          </p:cNvPr>
          <p:cNvSpPr>
            <a:spLocks noGrp="1"/>
          </p:cNvSpPr>
          <p:nvPr>
            <p:ph type="body" sz="quarter" idx="13"/>
          </p:nvPr>
        </p:nvSpPr>
        <p:spPr>
          <a:xfrm>
            <a:off x="457200" y="1221904"/>
            <a:ext cx="3563888" cy="432048"/>
          </a:xfrm>
        </p:spPr>
        <p:txBody>
          <a:bodyPr anchor="t"/>
          <a:lstStyle/>
          <a:p>
            <a:r>
              <a:rPr lang="en-US" dirty="0"/>
              <a:t>Portable File Box XL</a:t>
            </a:r>
          </a:p>
        </p:txBody>
      </p:sp>
      <p:graphicFrame>
        <p:nvGraphicFramePr>
          <p:cNvPr id="14" name="Table 13">
            <a:extLst>
              <a:ext uri="{FF2B5EF4-FFF2-40B4-BE49-F238E27FC236}">
                <a16:creationId xmlns:a16="http://schemas.microsoft.com/office/drawing/2014/main" id="{3EEB3EA2-F657-A842-9CD6-C73064C20A96}"/>
              </a:ext>
            </a:extLst>
          </p:cNvPr>
          <p:cNvGraphicFramePr>
            <a:graphicFrameLocks noGrp="1"/>
          </p:cNvGraphicFramePr>
          <p:nvPr>
            <p:extLst>
              <p:ext uri="{D42A27DB-BD31-4B8C-83A1-F6EECF244321}">
                <p14:modId xmlns:p14="http://schemas.microsoft.com/office/powerpoint/2010/main" val="1415743179"/>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144587">
                  <a:extLst>
                    <a:ext uri="{9D8B030D-6E8A-4147-A177-3AD203B41FA5}">
                      <a16:colId xmlns:a16="http://schemas.microsoft.com/office/drawing/2014/main" val="1121515897"/>
                    </a:ext>
                  </a:extLst>
                </a:gridCol>
                <a:gridCol w="922877">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Portable File Box</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TBC</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Clear</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14.5’’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10.9’’</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13.2’’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pic>
        <p:nvPicPr>
          <p:cNvPr id="15" name="Picture Placeholder 36">
            <a:extLst>
              <a:ext uri="{FF2B5EF4-FFF2-40B4-BE49-F238E27FC236}">
                <a16:creationId xmlns:a16="http://schemas.microsoft.com/office/drawing/2014/main" id="{C1C99BB9-E67C-3047-94EC-98AE3DFCC657}"/>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l="-855" r="-2266"/>
          <a:stretch/>
        </p:blipFill>
        <p:spPr>
          <a:xfrm>
            <a:off x="6181328" y="1081323"/>
            <a:ext cx="3747311" cy="3364173"/>
          </a:xfrm>
        </p:spPr>
      </p:pic>
      <p:sp>
        <p:nvSpPr>
          <p:cNvPr id="17" name="Text Placeholder 12">
            <a:extLst>
              <a:ext uri="{FF2B5EF4-FFF2-40B4-BE49-F238E27FC236}">
                <a16:creationId xmlns:a16="http://schemas.microsoft.com/office/drawing/2014/main" id="{41C50832-0068-D042-9069-4C71FFD6EBB9}"/>
              </a:ext>
            </a:extLst>
          </p:cNvPr>
          <p:cNvSpPr txBox="1">
            <a:spLocks/>
          </p:cNvSpPr>
          <p:nvPr/>
        </p:nvSpPr>
        <p:spPr>
          <a:xfrm>
            <a:off x="420688" y="1653952"/>
            <a:ext cx="3463109" cy="902568"/>
          </a:xfrm>
          <a:prstGeom prst="rect">
            <a:avLst/>
          </a:prstGeom>
          <a:noFill/>
        </p:spPr>
        <p:txBody>
          <a:bodyPr wrap="square" lIns="91440" tIns="91440" rIns="91440" bIns="91440" numCol="1" spcCol="274320" anchor="t" anchorCtr="0">
            <a:noAutofit/>
          </a:bodyPr>
          <a:lstStyle>
            <a:lvl1pPr marL="171450" marR="0" indent="-171450" algn="l" defTabSz="914400" rtl="0" eaLnBrk="1" fontAlgn="auto" latinLnBrk="0" hangingPunct="1">
              <a:lnSpc>
                <a:spcPts val="1500"/>
              </a:lnSpc>
              <a:spcBef>
                <a:spcPct val="20000"/>
              </a:spcBef>
              <a:spcAft>
                <a:spcPts val="0"/>
              </a:spcAft>
              <a:buClrTx/>
              <a:buSzPct val="165000"/>
              <a:buFont typeface="Arial" panose="020B0604020202020204" pitchFamily="34" charset="0"/>
              <a:buChar char="•"/>
              <a:tabLst/>
              <a:defRPr sz="1100" kern="1200">
                <a:solidFill>
                  <a:schemeClr val="tx1"/>
                </a:solidFill>
                <a:latin typeface="Helvetica57-Condensed" panose="020B0500000000000000" pitchFamily="34" charset="0"/>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CA" dirty="0"/>
              <a:t>The new File Storage Box from Storex has and extra large storage lid for all of your supplies. It holds 5% more hanging letter files and folders than our old box. It features a clamping latch which shuts the lid safely and, for added security, it also accepts a padlock.</a:t>
            </a:r>
            <a:br>
              <a:rPr lang="en-CA" dirty="0"/>
            </a:br>
            <a:endParaRPr lang="en-CA" dirty="0"/>
          </a:p>
          <a:p>
            <a:pPr>
              <a:buFont typeface="Wingdings" pitchFamily="2" charset="2"/>
              <a:buChar char="§"/>
            </a:pPr>
            <a:r>
              <a:rPr lang="en-CA" sz="900" b="1" dirty="0">
                <a:latin typeface="Helvetica" pitchFamily="2" charset="0"/>
              </a:rPr>
              <a:t>HOLDS LETTER SIZED HANGING FILE FOLDERS</a:t>
            </a:r>
          </a:p>
          <a:p>
            <a:pPr>
              <a:buFont typeface="Wingdings" pitchFamily="2" charset="2"/>
              <a:buChar char="§"/>
            </a:pPr>
            <a:r>
              <a:rPr lang="fr-CA" sz="900" b="1" dirty="0">
                <a:latin typeface="Helvetica" pitchFamily="2" charset="0"/>
              </a:rPr>
              <a:t>EXTRA LARGE COMPARTMENT IN LID</a:t>
            </a:r>
          </a:p>
          <a:p>
            <a:pPr>
              <a:buFont typeface="Wingdings" pitchFamily="2" charset="2"/>
              <a:buChar char="§"/>
            </a:pPr>
            <a:r>
              <a:rPr lang="fr-CA" sz="900" b="1" dirty="0">
                <a:latin typeface="Helvetica" pitchFamily="2" charset="0"/>
              </a:rPr>
              <a:t>IMPACT RESISTANT PLASTIC</a:t>
            </a:r>
            <a:endParaRPr lang="en-US" sz="900" b="1" dirty="0">
              <a:latin typeface="Helvetica" pitchFamily="2" charset="0"/>
            </a:endParaRPr>
          </a:p>
          <a:p>
            <a:pPr>
              <a:buFont typeface="Wingdings" pitchFamily="2" charset="2"/>
              <a:buChar char="§"/>
            </a:pPr>
            <a:r>
              <a:rPr lang="en-CA" sz="900" b="1" dirty="0">
                <a:latin typeface="Helvetica" pitchFamily="2" charset="0"/>
              </a:rPr>
              <a:t>HOLDS UP TO 30 LBS</a:t>
            </a:r>
          </a:p>
          <a:p>
            <a:pPr>
              <a:buFont typeface="Wingdings" pitchFamily="2" charset="2"/>
              <a:buChar char="§"/>
            </a:pPr>
            <a:r>
              <a:rPr lang="en-CA" sz="900" b="1" dirty="0">
                <a:latin typeface="Helvetica" pitchFamily="2" charset="0"/>
              </a:rPr>
              <a:t>INCLUDES AN EASY GRIP HANDLE</a:t>
            </a:r>
          </a:p>
        </p:txBody>
      </p:sp>
    </p:spTree>
    <p:extLst>
      <p:ext uri="{BB962C8B-B14F-4D97-AF65-F5344CB8AC3E}">
        <p14:creationId xmlns:p14="http://schemas.microsoft.com/office/powerpoint/2010/main" val="334936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2" descr="portable drawer pallet.png">
            <a:extLst>
              <a:ext uri="{FF2B5EF4-FFF2-40B4-BE49-F238E27FC236}">
                <a16:creationId xmlns:a16="http://schemas.microsoft.com/office/drawing/2014/main" id="{D4F70C22-5283-784A-AC03-958D593BF3EA}"/>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l="-5295" r="-5295"/>
          <a:stretch/>
        </p:blipFill>
        <p:spPr>
          <a:xfrm>
            <a:off x="5651878" y="1077888"/>
            <a:ext cx="4010442" cy="3600400"/>
          </a:xfrm>
        </p:spPr>
      </p:pic>
      <p:pic>
        <p:nvPicPr>
          <p:cNvPr id="6" name="Picture 5">
            <a:extLst>
              <a:ext uri="{FF2B5EF4-FFF2-40B4-BE49-F238E27FC236}">
                <a16:creationId xmlns:a16="http://schemas.microsoft.com/office/drawing/2014/main" id="{13CB12F6-39D4-7F43-ACC8-BC42ACAB0F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sp>
        <p:nvSpPr>
          <p:cNvPr id="9" name="Text Placeholder 9">
            <a:extLst>
              <a:ext uri="{FF2B5EF4-FFF2-40B4-BE49-F238E27FC236}">
                <a16:creationId xmlns:a16="http://schemas.microsoft.com/office/drawing/2014/main" id="{DD0BBF82-1C1E-9B4A-9B73-5A8C07C8C0A3}"/>
              </a:ext>
            </a:extLst>
          </p:cNvPr>
          <p:cNvSpPr>
            <a:spLocks noGrp="1"/>
          </p:cNvSpPr>
          <p:nvPr>
            <p:ph type="body" sz="quarter" idx="13"/>
          </p:nvPr>
        </p:nvSpPr>
        <p:spPr>
          <a:xfrm>
            <a:off x="406787" y="1221904"/>
            <a:ext cx="3563888" cy="432048"/>
          </a:xfrm>
        </p:spPr>
        <p:txBody>
          <a:bodyPr anchor="t"/>
          <a:lstStyle/>
          <a:p>
            <a:r>
              <a:rPr lang="en-US" dirty="0"/>
              <a:t>Portable File Box</a:t>
            </a:r>
          </a:p>
        </p:txBody>
      </p:sp>
      <p:graphicFrame>
        <p:nvGraphicFramePr>
          <p:cNvPr id="14" name="Table 13">
            <a:extLst>
              <a:ext uri="{FF2B5EF4-FFF2-40B4-BE49-F238E27FC236}">
                <a16:creationId xmlns:a16="http://schemas.microsoft.com/office/drawing/2014/main" id="{3EEB3EA2-F657-A842-9CD6-C73064C20A96}"/>
              </a:ext>
            </a:extLst>
          </p:cNvPr>
          <p:cNvGraphicFramePr>
            <a:graphicFrameLocks noGrp="1"/>
          </p:cNvGraphicFramePr>
          <p:nvPr>
            <p:extLst>
              <p:ext uri="{D42A27DB-BD31-4B8C-83A1-F6EECF244321}">
                <p14:modId xmlns:p14="http://schemas.microsoft.com/office/powerpoint/2010/main" val="3902280544"/>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648643">
                  <a:extLst>
                    <a:ext uri="{9D8B030D-6E8A-4147-A177-3AD203B41FA5}">
                      <a16:colId xmlns:a16="http://schemas.microsoft.com/office/drawing/2014/main" val="1121515897"/>
                    </a:ext>
                  </a:extLst>
                </a:gridCol>
                <a:gridCol w="792088">
                  <a:extLst>
                    <a:ext uri="{9D8B030D-6E8A-4147-A177-3AD203B41FA5}">
                      <a16:colId xmlns:a16="http://schemas.microsoft.com/office/drawing/2014/main" val="3367577241"/>
                    </a:ext>
                  </a:extLst>
                </a:gridCol>
                <a:gridCol w="936104">
                  <a:extLst>
                    <a:ext uri="{9D8B030D-6E8A-4147-A177-3AD203B41FA5}">
                      <a16:colId xmlns:a16="http://schemas.microsoft.com/office/drawing/2014/main" val="2323368209"/>
                    </a:ext>
                  </a:extLst>
                </a:gridCol>
                <a:gridCol w="864096">
                  <a:extLst>
                    <a:ext uri="{9D8B030D-6E8A-4147-A177-3AD203B41FA5}">
                      <a16:colId xmlns:a16="http://schemas.microsoft.com/office/drawing/2014/main" val="3056223174"/>
                    </a:ext>
                  </a:extLst>
                </a:gridCol>
                <a:gridCol w="936104">
                  <a:extLst>
                    <a:ext uri="{9D8B030D-6E8A-4147-A177-3AD203B41FA5}">
                      <a16:colId xmlns:a16="http://schemas.microsoft.com/office/drawing/2014/main" val="93802100"/>
                    </a:ext>
                  </a:extLst>
                </a:gridCol>
                <a:gridCol w="957593">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Portable File Box &amp; Drawer</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TBC</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Black</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14.2’’</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11.5’’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13’’</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sp>
        <p:nvSpPr>
          <p:cNvPr id="17" name="Text Placeholder 12">
            <a:extLst>
              <a:ext uri="{FF2B5EF4-FFF2-40B4-BE49-F238E27FC236}">
                <a16:creationId xmlns:a16="http://schemas.microsoft.com/office/drawing/2014/main" id="{41C50832-0068-D042-9069-4C71FFD6EBB9}"/>
              </a:ext>
            </a:extLst>
          </p:cNvPr>
          <p:cNvSpPr txBox="1">
            <a:spLocks/>
          </p:cNvSpPr>
          <p:nvPr/>
        </p:nvSpPr>
        <p:spPr>
          <a:xfrm>
            <a:off x="429949" y="1889349"/>
            <a:ext cx="3463109" cy="902568"/>
          </a:xfrm>
          <a:prstGeom prst="rect">
            <a:avLst/>
          </a:prstGeom>
          <a:noFill/>
        </p:spPr>
        <p:txBody>
          <a:bodyPr wrap="square" lIns="91440" tIns="91440" rIns="91440" bIns="91440" numCol="1" spcCol="274320" anchor="t" anchorCtr="0">
            <a:noAutofit/>
          </a:bodyPr>
          <a:lstStyle>
            <a:lvl1pPr marL="171450" marR="0" indent="-171450" algn="l" defTabSz="914400" rtl="0" eaLnBrk="1" fontAlgn="auto" latinLnBrk="0" hangingPunct="1">
              <a:lnSpc>
                <a:spcPts val="1500"/>
              </a:lnSpc>
              <a:spcBef>
                <a:spcPct val="20000"/>
              </a:spcBef>
              <a:spcAft>
                <a:spcPts val="0"/>
              </a:spcAft>
              <a:buClrTx/>
              <a:buSzPct val="165000"/>
              <a:buFont typeface="Arial" panose="020B0604020202020204" pitchFamily="34" charset="0"/>
              <a:buChar char="•"/>
              <a:tabLst/>
              <a:defRPr sz="1100" kern="1200">
                <a:solidFill>
                  <a:schemeClr val="tx1"/>
                </a:solidFill>
                <a:latin typeface="Helvetica57-Condensed" panose="020B0500000000000000" pitchFamily="34" charset="0"/>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CA" dirty="0"/>
              <a:t>The new File Storage Box from Storex has and extra large storage drawer for all of your supplies. It holds 5% more hanging letter files and folders than our old box. It features a clamping latch which shuts the lid safely and, for added security, it also accepts a padlock.</a:t>
            </a:r>
            <a:br>
              <a:rPr lang="en-CA" dirty="0"/>
            </a:br>
            <a:endParaRPr lang="en-CA" dirty="0"/>
          </a:p>
          <a:p>
            <a:pPr>
              <a:buFont typeface="Wingdings" pitchFamily="2" charset="2"/>
              <a:buChar char="§"/>
            </a:pPr>
            <a:r>
              <a:rPr lang="en-CA" sz="900" b="1" dirty="0">
                <a:latin typeface="Helvetica" pitchFamily="2" charset="0"/>
              </a:rPr>
              <a:t>HOLDS LETTER SIZED HANGING FILE FOLDERS</a:t>
            </a:r>
          </a:p>
          <a:p>
            <a:pPr>
              <a:buFont typeface="Wingdings" pitchFamily="2" charset="2"/>
              <a:buChar char="§"/>
            </a:pPr>
            <a:r>
              <a:rPr lang="fr-CA" sz="900" b="1" dirty="0">
                <a:latin typeface="Helvetica" pitchFamily="2" charset="0"/>
              </a:rPr>
              <a:t>BOTTOM DRAWER TO KEEPS SUPPLIES</a:t>
            </a:r>
          </a:p>
          <a:p>
            <a:pPr>
              <a:buFont typeface="Wingdings" pitchFamily="2" charset="2"/>
              <a:buChar char="§"/>
            </a:pPr>
            <a:r>
              <a:rPr lang="fr-CA" sz="900" b="1" dirty="0">
                <a:latin typeface="Helvetica" pitchFamily="2" charset="0"/>
              </a:rPr>
              <a:t>MOISTURE RESISTANT</a:t>
            </a:r>
            <a:endParaRPr lang="en-US" sz="900" b="1" dirty="0">
              <a:latin typeface="Helvetica" pitchFamily="2" charset="0"/>
            </a:endParaRPr>
          </a:p>
          <a:p>
            <a:pPr>
              <a:buFont typeface="Wingdings" pitchFamily="2" charset="2"/>
              <a:buChar char="§"/>
            </a:pPr>
            <a:r>
              <a:rPr lang="en-CA" sz="900" b="1" dirty="0">
                <a:latin typeface="Helvetica" pitchFamily="2" charset="0"/>
              </a:rPr>
              <a:t>HOLDS UP TO 30 LBS</a:t>
            </a:r>
          </a:p>
          <a:p>
            <a:pPr>
              <a:buFont typeface="Wingdings" pitchFamily="2" charset="2"/>
              <a:buChar char="§"/>
            </a:pPr>
            <a:r>
              <a:rPr lang="en-CA" sz="900" b="1" dirty="0">
                <a:latin typeface="Helvetica" pitchFamily="2" charset="0"/>
              </a:rPr>
              <a:t>INCLUDES AN EASY GRIP HANDLE</a:t>
            </a:r>
          </a:p>
        </p:txBody>
      </p:sp>
      <p:pic>
        <p:nvPicPr>
          <p:cNvPr id="8" name="Content Placeholder 16" descr="portabel drawer blue.png">
            <a:extLst>
              <a:ext uri="{FF2B5EF4-FFF2-40B4-BE49-F238E27FC236}">
                <a16:creationId xmlns:a16="http://schemas.microsoft.com/office/drawing/2014/main" id="{8EDD1213-E286-394C-A334-F6185F90BC23}"/>
              </a:ext>
            </a:extLst>
          </p:cNvPr>
          <p:cNvPicPr>
            <a:picLocks noGrp="1" noChangeAspect="1"/>
          </p:cNvPicPr>
          <p:nvPr>
            <p:ph sz="quarter" idx="21"/>
          </p:nvPr>
        </p:nvPicPr>
        <p:blipFill>
          <a:blip r:embed="rId4" cstate="screen">
            <a:extLst>
              <a:ext uri="{28A0092B-C50C-407E-A947-70E740481C1C}">
                <a14:useLocalDpi xmlns:a14="http://schemas.microsoft.com/office/drawing/2010/main"/>
              </a:ext>
            </a:extLst>
          </a:blip>
          <a:stretch>
            <a:fillRect/>
          </a:stretch>
        </p:blipFill>
        <p:spPr>
          <a:xfrm>
            <a:off x="3517032" y="2994580"/>
            <a:ext cx="2376264" cy="2922805"/>
          </a:xfrm>
        </p:spPr>
      </p:pic>
      <p:sp>
        <p:nvSpPr>
          <p:cNvPr id="12" name="Text Placeholder 10">
            <a:extLst>
              <a:ext uri="{FF2B5EF4-FFF2-40B4-BE49-F238E27FC236}">
                <a16:creationId xmlns:a16="http://schemas.microsoft.com/office/drawing/2014/main" id="{97DFFF57-424E-754A-A6E5-7B0FFA414517}"/>
              </a:ext>
            </a:extLst>
          </p:cNvPr>
          <p:cNvSpPr>
            <a:spLocks noGrp="1"/>
          </p:cNvSpPr>
          <p:nvPr>
            <p:ph type="body" sz="quarter" idx="14"/>
          </p:nvPr>
        </p:nvSpPr>
        <p:spPr>
          <a:xfrm>
            <a:off x="406787" y="1550795"/>
            <a:ext cx="3429000" cy="338554"/>
          </a:xfrm>
        </p:spPr>
        <p:txBody>
          <a:bodyPr/>
          <a:lstStyle/>
          <a:p>
            <a:r>
              <a:rPr lang="en-CA" dirty="0"/>
              <a:t>With Drawer</a:t>
            </a:r>
          </a:p>
        </p:txBody>
      </p:sp>
    </p:spTree>
    <p:extLst>
      <p:ext uri="{BB962C8B-B14F-4D97-AF65-F5344CB8AC3E}">
        <p14:creationId xmlns:p14="http://schemas.microsoft.com/office/powerpoint/2010/main" val="227672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0">
            <a:extLst>
              <a:ext uri="{FF2B5EF4-FFF2-40B4-BE49-F238E27FC236}">
                <a16:creationId xmlns:a16="http://schemas.microsoft.com/office/drawing/2014/main" id="{3A93B422-9245-A34D-B317-4B3412B2F76F}"/>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a:stretch/>
        </p:blipFill>
        <p:spPr>
          <a:xfrm>
            <a:off x="0" y="-1"/>
            <a:ext cx="10058400" cy="7772401"/>
          </a:xfrm>
        </p:spPr>
      </p:pic>
      <p:pic>
        <p:nvPicPr>
          <p:cNvPr id="19" name="Picture 18">
            <a:extLst>
              <a:ext uri="{FF2B5EF4-FFF2-40B4-BE49-F238E27FC236}">
                <a16:creationId xmlns:a16="http://schemas.microsoft.com/office/drawing/2014/main" id="{56EA4F1D-3BD8-B04D-969E-FAD7B46207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7392" y="357808"/>
            <a:ext cx="1259632" cy="347658"/>
          </a:xfrm>
          <a:prstGeom prst="rect">
            <a:avLst/>
          </a:prstGeom>
        </p:spPr>
      </p:pic>
    </p:spTree>
    <p:extLst>
      <p:ext uri="{BB962C8B-B14F-4D97-AF65-F5344CB8AC3E}">
        <p14:creationId xmlns:p14="http://schemas.microsoft.com/office/powerpoint/2010/main" val="317630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282F2-32C9-F44B-9198-67927AD08F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6893" y="658222"/>
            <a:ext cx="1259632" cy="347658"/>
          </a:xfrm>
          <a:prstGeom prst="rect">
            <a:avLst/>
          </a:prstGeom>
        </p:spPr>
      </p:pic>
      <p:sp>
        <p:nvSpPr>
          <p:cNvPr id="7" name="Text Placeholder 9">
            <a:extLst>
              <a:ext uri="{FF2B5EF4-FFF2-40B4-BE49-F238E27FC236}">
                <a16:creationId xmlns:a16="http://schemas.microsoft.com/office/drawing/2014/main" id="{180C68F2-CD92-B44F-90DF-A34B61B90D50}"/>
              </a:ext>
            </a:extLst>
          </p:cNvPr>
          <p:cNvSpPr>
            <a:spLocks noGrp="1"/>
          </p:cNvSpPr>
          <p:nvPr>
            <p:ph type="body" sz="quarter" idx="13"/>
          </p:nvPr>
        </p:nvSpPr>
        <p:spPr>
          <a:xfrm>
            <a:off x="457200" y="1221904"/>
            <a:ext cx="3563888" cy="432048"/>
          </a:xfrm>
        </p:spPr>
        <p:txBody>
          <a:bodyPr anchor="t"/>
          <a:lstStyle/>
          <a:p>
            <a:r>
              <a:rPr lang="en-US" dirty="0"/>
              <a:t>Portable File Box</a:t>
            </a:r>
          </a:p>
        </p:txBody>
      </p:sp>
      <p:sp>
        <p:nvSpPr>
          <p:cNvPr id="8" name="Text Placeholder 12">
            <a:extLst>
              <a:ext uri="{FF2B5EF4-FFF2-40B4-BE49-F238E27FC236}">
                <a16:creationId xmlns:a16="http://schemas.microsoft.com/office/drawing/2014/main" id="{D958808B-7199-524F-8B42-D8E4A57D5AD0}"/>
              </a:ext>
            </a:extLst>
          </p:cNvPr>
          <p:cNvSpPr txBox="1">
            <a:spLocks/>
          </p:cNvSpPr>
          <p:nvPr/>
        </p:nvSpPr>
        <p:spPr>
          <a:xfrm>
            <a:off x="420688" y="1653952"/>
            <a:ext cx="3463109" cy="902568"/>
          </a:xfrm>
          <a:prstGeom prst="rect">
            <a:avLst/>
          </a:prstGeom>
          <a:noFill/>
        </p:spPr>
        <p:txBody>
          <a:bodyPr wrap="square" lIns="91440" tIns="91440" rIns="91440" bIns="91440" numCol="1" spcCol="274320" anchor="t" anchorCtr="0">
            <a:noAutofit/>
          </a:bodyPr>
          <a:lstStyle>
            <a:lvl1pPr marL="171450" marR="0" indent="-171450" algn="l" defTabSz="914400" rtl="0" eaLnBrk="1" fontAlgn="auto" latinLnBrk="0" hangingPunct="1">
              <a:lnSpc>
                <a:spcPts val="1500"/>
              </a:lnSpc>
              <a:spcBef>
                <a:spcPct val="20000"/>
              </a:spcBef>
              <a:spcAft>
                <a:spcPts val="0"/>
              </a:spcAft>
              <a:buClrTx/>
              <a:buSzPct val="165000"/>
              <a:buFont typeface="Arial" panose="020B0604020202020204" pitchFamily="34" charset="0"/>
              <a:buChar char="•"/>
              <a:tabLst/>
              <a:defRPr sz="1100" kern="1200">
                <a:solidFill>
                  <a:schemeClr val="tx1"/>
                </a:solidFill>
                <a:latin typeface="Helvetica57-Condensed" panose="020B0500000000000000" pitchFamily="34" charset="0"/>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CA" dirty="0"/>
              <a:t>Transport your files between rooms or workplaces easily with the Letter/Legal File Storage Box. The lightweight polypropylene construction offers a great water-resistant alternative to a banker box. The top compartment with a clear lid conveniently keeps your small supplies visible and accessible. The boxes conveniently hold either letter or legal sized hanging folders using the included insert.</a:t>
            </a:r>
            <a:br>
              <a:rPr lang="en-CA" dirty="0"/>
            </a:br>
            <a:endParaRPr lang="en-CA" dirty="0"/>
          </a:p>
          <a:p>
            <a:pPr>
              <a:buFont typeface="Wingdings" pitchFamily="2" charset="2"/>
              <a:buChar char="§"/>
            </a:pPr>
            <a:r>
              <a:rPr lang="en-CA" sz="900" b="1" dirty="0">
                <a:latin typeface="Helvetica" pitchFamily="2" charset="0"/>
              </a:rPr>
              <a:t>HOLDS LETTER SIZED HANGING FILE FOLDERS</a:t>
            </a:r>
          </a:p>
          <a:p>
            <a:pPr>
              <a:buFont typeface="Wingdings" pitchFamily="2" charset="2"/>
              <a:buChar char="§"/>
            </a:pPr>
            <a:r>
              <a:rPr lang="fr-CA" sz="900" b="1" dirty="0">
                <a:latin typeface="Helvetica" pitchFamily="2" charset="0"/>
              </a:rPr>
              <a:t>RUBBERRIZED HANDLE FOR EASY GRIP</a:t>
            </a:r>
          </a:p>
          <a:p>
            <a:pPr>
              <a:buFont typeface="Wingdings" pitchFamily="2" charset="2"/>
              <a:buChar char="§"/>
            </a:pPr>
            <a:r>
              <a:rPr lang="fr-CA" sz="900" b="1" dirty="0">
                <a:latin typeface="Helvetica" pitchFamily="2" charset="0"/>
              </a:rPr>
              <a:t>HOLDS UP TO 30 LBS</a:t>
            </a:r>
            <a:endParaRPr lang="en-US" sz="900" b="1" dirty="0">
              <a:latin typeface="Helvetica" pitchFamily="2" charset="0"/>
            </a:endParaRPr>
          </a:p>
        </p:txBody>
      </p:sp>
      <p:graphicFrame>
        <p:nvGraphicFramePr>
          <p:cNvPr id="9" name="Table 8">
            <a:extLst>
              <a:ext uri="{FF2B5EF4-FFF2-40B4-BE49-F238E27FC236}">
                <a16:creationId xmlns:a16="http://schemas.microsoft.com/office/drawing/2014/main" id="{9430DEAC-5761-1A43-A08C-4D75DE0EBE43}"/>
              </a:ext>
            </a:extLst>
          </p:cNvPr>
          <p:cNvGraphicFramePr>
            <a:graphicFrameLocks noGrp="1"/>
          </p:cNvGraphicFramePr>
          <p:nvPr>
            <p:extLst>
              <p:ext uri="{D42A27DB-BD31-4B8C-83A1-F6EECF244321}">
                <p14:modId xmlns:p14="http://schemas.microsoft.com/office/powerpoint/2010/main" val="1446144181"/>
              </p:ext>
            </p:extLst>
          </p:nvPr>
        </p:nvGraphicFramePr>
        <p:xfrm>
          <a:off x="428229" y="6118448"/>
          <a:ext cx="9201942" cy="455676"/>
        </p:xfrm>
        <a:graphic>
          <a:graphicData uri="http://schemas.openxmlformats.org/drawingml/2006/table">
            <a:tbl>
              <a:tblPr firstRow="1" bandRow="1">
                <a:tableStyleId>{F5AB1C69-6EDB-4FF4-983F-18BD219EF322}</a:tableStyleId>
              </a:tblPr>
              <a:tblGrid>
                <a:gridCol w="1144587">
                  <a:extLst>
                    <a:ext uri="{9D8B030D-6E8A-4147-A177-3AD203B41FA5}">
                      <a16:colId xmlns:a16="http://schemas.microsoft.com/office/drawing/2014/main" val="1121515897"/>
                    </a:ext>
                  </a:extLst>
                </a:gridCol>
                <a:gridCol w="922877">
                  <a:extLst>
                    <a:ext uri="{9D8B030D-6E8A-4147-A177-3AD203B41FA5}">
                      <a16:colId xmlns:a16="http://schemas.microsoft.com/office/drawing/2014/main" val="3367577241"/>
                    </a:ext>
                  </a:extLst>
                </a:gridCol>
                <a:gridCol w="999850">
                  <a:extLst>
                    <a:ext uri="{9D8B030D-6E8A-4147-A177-3AD203B41FA5}">
                      <a16:colId xmlns:a16="http://schemas.microsoft.com/office/drawing/2014/main" val="2323368209"/>
                    </a:ext>
                  </a:extLst>
                </a:gridCol>
                <a:gridCol w="1022438">
                  <a:extLst>
                    <a:ext uri="{9D8B030D-6E8A-4147-A177-3AD203B41FA5}">
                      <a16:colId xmlns:a16="http://schemas.microsoft.com/office/drawing/2014/main" val="3056223174"/>
                    </a:ext>
                  </a:extLst>
                </a:gridCol>
                <a:gridCol w="1022438">
                  <a:extLst>
                    <a:ext uri="{9D8B030D-6E8A-4147-A177-3AD203B41FA5}">
                      <a16:colId xmlns:a16="http://schemas.microsoft.com/office/drawing/2014/main" val="93802100"/>
                    </a:ext>
                  </a:extLst>
                </a:gridCol>
                <a:gridCol w="1022438">
                  <a:extLst>
                    <a:ext uri="{9D8B030D-6E8A-4147-A177-3AD203B41FA5}">
                      <a16:colId xmlns:a16="http://schemas.microsoft.com/office/drawing/2014/main" val="3374303600"/>
                    </a:ext>
                  </a:extLst>
                </a:gridCol>
                <a:gridCol w="1022438">
                  <a:extLst>
                    <a:ext uri="{9D8B030D-6E8A-4147-A177-3AD203B41FA5}">
                      <a16:colId xmlns:a16="http://schemas.microsoft.com/office/drawing/2014/main" val="3108370193"/>
                    </a:ext>
                  </a:extLst>
                </a:gridCol>
                <a:gridCol w="1022438">
                  <a:extLst>
                    <a:ext uri="{9D8B030D-6E8A-4147-A177-3AD203B41FA5}">
                      <a16:colId xmlns:a16="http://schemas.microsoft.com/office/drawing/2014/main" val="406531278"/>
                    </a:ext>
                  </a:extLst>
                </a:gridCol>
                <a:gridCol w="1022438">
                  <a:extLst>
                    <a:ext uri="{9D8B030D-6E8A-4147-A177-3AD203B41FA5}">
                      <a16:colId xmlns:a16="http://schemas.microsoft.com/office/drawing/2014/main" val="4036734512"/>
                    </a:ext>
                  </a:extLst>
                </a:gridCol>
              </a:tblGrid>
              <a:tr h="226314">
                <a:tc>
                  <a:txBody>
                    <a:bodyPr/>
                    <a:lstStyle/>
                    <a:p>
                      <a:r>
                        <a:rPr lang="en-US" sz="1000" dirty="0">
                          <a:solidFill>
                            <a:schemeClr val="tx1">
                              <a:lumMod val="75000"/>
                              <a:lumOff val="25000"/>
                            </a:schemeClr>
                          </a:solidFill>
                        </a:rPr>
                        <a:t>Item Name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SKU</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Color</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Length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Width</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Height</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Case QTY</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Club Price</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lumMod val="75000"/>
                              <a:lumOff val="25000"/>
                            </a:schemeClr>
                          </a:solidFill>
                        </a:rPr>
                        <a:t>MSRP</a:t>
                      </a:r>
                    </a:p>
                  </a:txBody>
                  <a:tcPr marL="75438" marR="75438" marT="37719" marB="3771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500976"/>
                  </a:ext>
                </a:extLst>
              </a:tr>
              <a:tr h="226314">
                <a:tc>
                  <a:txBody>
                    <a:bodyPr/>
                    <a:lstStyle/>
                    <a:p>
                      <a:pPr algn="l"/>
                      <a:r>
                        <a:rPr lang="en-US" sz="1000" b="1" dirty="0"/>
                        <a:t>Portable File Box</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000" b="1" dirty="0"/>
                        <a:t>TBC</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Black</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17.1’’</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9.6’’</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3.5’’</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1</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algn="ctr"/>
                      <a:r>
                        <a:rPr lang="en-US" sz="1000" b="1" dirty="0"/>
                        <a:t>$0.00</a:t>
                      </a:r>
                    </a:p>
                  </a:txBody>
                  <a:tcPr marL="75438" marR="75438" marT="37719" marB="37719"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51647550"/>
                  </a:ext>
                </a:extLst>
              </a:tr>
            </a:tbl>
          </a:graphicData>
        </a:graphic>
      </p:graphicFrame>
      <p:pic>
        <p:nvPicPr>
          <p:cNvPr id="10" name="Picture Placeholder 28">
            <a:extLst>
              <a:ext uri="{FF2B5EF4-FFF2-40B4-BE49-F238E27FC236}">
                <a16:creationId xmlns:a16="http://schemas.microsoft.com/office/drawing/2014/main" id="{6B7F661C-1D54-1B47-BEC1-6F3A0D13619B}"/>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l="-626" r="-626"/>
          <a:stretch/>
        </p:blipFill>
        <p:spPr>
          <a:xfrm>
            <a:off x="4716362" y="1301005"/>
            <a:ext cx="4884838" cy="4385395"/>
          </a:xfrm>
        </p:spPr>
      </p:pic>
    </p:spTree>
    <p:extLst>
      <p:ext uri="{BB962C8B-B14F-4D97-AF65-F5344CB8AC3E}">
        <p14:creationId xmlns:p14="http://schemas.microsoft.com/office/powerpoint/2010/main" val="3395870968"/>
      </p:ext>
    </p:extLst>
  </p:cSld>
  <p:clrMapOvr>
    <a:masterClrMapping/>
  </p:clrMapOvr>
</p:sld>
</file>

<file path=ppt/theme/theme1.xml><?xml version="1.0" encoding="utf-8"?>
<a:theme xmlns:a="http://schemas.openxmlformats.org/drawingml/2006/main" name="Storex 2017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Storex 2017 Presentation</Template>
  <TotalTime>31287</TotalTime>
  <Words>1745</Words>
  <Application>Microsoft Macintosh PowerPoint</Application>
  <PresentationFormat>Custom</PresentationFormat>
  <Paragraphs>555</Paragraphs>
  <Slides>25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Wingdings</vt:lpstr>
      <vt:lpstr>Helvetica57-Condensed</vt:lpstr>
      <vt:lpstr>Helvetica87-CondensedHeavy</vt:lpstr>
      <vt:lpstr>Helvetica</vt:lpstr>
      <vt:lpstr>Helvetica97-CondensedBlack</vt:lpstr>
      <vt:lpstr>Helvetica77-Condensed</vt:lpstr>
      <vt:lpstr>Helvetica67-CondensedMedium</vt:lpstr>
      <vt:lpstr>Helvetica47-CondensedLight</vt:lpstr>
      <vt:lpstr>Calibri</vt:lpstr>
      <vt:lpstr>Storex 2017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Design</dc:creator>
  <cp:lastModifiedBy>Pierre-Francois Chavenet</cp:lastModifiedBy>
  <cp:revision>873</cp:revision>
  <cp:lastPrinted>2019-12-02T18:12:43Z</cp:lastPrinted>
  <dcterms:created xsi:type="dcterms:W3CDTF">2015-03-18T15:09:26Z</dcterms:created>
  <dcterms:modified xsi:type="dcterms:W3CDTF">2024-01-25T18:41:59Z</dcterms:modified>
</cp:coreProperties>
</file>